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0FDF-F815-B5F1-C429-21817C2B5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465F3-0435-6248-381F-E3B7FA421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7A5A3-FDF7-0A2B-E726-0D768A54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F5DF8-9E9E-3145-6C88-D4594838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84C50-6044-D007-B373-75C50B78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1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0265-039E-E490-8C9F-6816A981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90CE8-225C-BF6C-7F48-610EC8356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B25ED-570D-B4BC-1400-1669B127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805A-A661-F1F6-CF2A-A6130ABB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F7D60-2E92-25C1-1325-21D743D7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DED8CE-8F8E-EFA0-4D0B-F321EE0E0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7C633-D157-A3A6-5E26-8210296A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2B391-3B52-3C00-93E0-AC3A5885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7FD1B-1C33-1F00-77AC-5F15265C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321CE-8399-960D-819E-F75B9417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6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9BFA-0773-0152-78CA-1EC53EAA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67DE-28D9-D820-1DB0-A99A3EAC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A4A5-DF36-4562-9E75-18FEF677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D4B91-B2B1-6222-3D93-DC035419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01500-42F3-329B-0B4D-06A235B5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6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ADDC-9DE1-85FD-B78D-E311D2CA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189B5-0A8C-D4DC-FBED-B0FD89883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45648-9FDB-CD4C-33CF-5EF1F45D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CA999-0CAA-2A09-9B94-12546DFB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E0EC3-EF59-EF35-9EFF-74C8F36A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1CD6-42D6-E94D-C4C6-A12C4F92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5239-F35E-31DD-B7C0-E7AA7E712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396A0-CE29-7ECD-62F0-E843BBFC3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C51C4-D48A-DF1D-2AC0-890674DA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9C86F-CB4A-E5BD-6CDA-A36BBD83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1B40D-3DBF-C98C-17C6-D065AE4E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01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7C2-68AA-C65D-ED5D-117FD9C3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81B5-8D5E-B285-4038-54D8A4160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F3B1-5D7A-6E91-E03D-6412C0A7C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8879A-2742-7913-16A4-7C63061C8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23844-479D-C0C7-4E55-37041C594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050D6-4BDA-0A67-9AD3-889FBF0B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56D6E-E221-F0E7-CFF0-CF490460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77527-8EE0-4511-B708-3BCE6D5C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6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806D-470C-310C-A6F1-A0CD6ADC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ED1AD-6475-6143-F2BA-9301175B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84640-1AA7-82FD-FD5E-7A1AF2E2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5A341-C684-2159-50C2-C1BEAC0A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6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D1A160-1448-C416-55E7-319C1C30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4969B-47F0-2A79-947C-051ACD48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04DBB-0023-30D6-1F3A-A025DD7C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8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2090-4699-3E4A-068D-E7CB6A85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FAA4-E156-BB19-345D-00235DB86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D4A31-D71A-A7D6-6F9D-56ED1E5DD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CDE28-3242-29B7-4512-BBED6A9B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38D28-D1AC-23BD-5754-511314F8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4B0A4-54CE-9313-C90C-44CFDD0A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4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79C31-5736-839A-0886-16D0FBC1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A2CC4-D417-0B99-4ADC-F2E5E6D8E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260A8-5856-2E4D-AE99-FD241A5D2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F6FA7-511F-78D5-7DA6-5CEFDF70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C4D5A-EC1A-8707-A63D-7B75958F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E5F0F-5F53-DECC-6C11-64BC08A1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3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9A62E-88AB-7881-50EC-C1A469CE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FEF38-AB3A-1DC6-87B0-56B88350D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C683F-7256-CE92-7D24-391414EDD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A4AE5-6402-415D-BE40-557CE54D8F5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D2A9D-4932-93D8-5E34-7F1FD0185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134F5-5A9A-7655-66B7-85C3D69D7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FA9E-74C6-4E2A-9903-31F8AEDED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6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microsoft.com/office/2007/relationships/hdphoto" Target="../media/hdphoto19.wdp"/><Relationship Id="rId21" Type="http://schemas.microsoft.com/office/2007/relationships/hdphoto" Target="../media/hdphoto10.wdp"/><Relationship Id="rId34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07/relationships/hdphoto" Target="../media/hdphoto14.wdp"/><Relationship Id="rId41" Type="http://schemas.microsoft.com/office/2007/relationships/hdphoto" Target="../media/hdphoto2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40" Type="http://schemas.openxmlformats.org/officeDocument/2006/relationships/image" Target="../media/image20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2.wdp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4.wdp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1.wdp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microsoft.com/office/2007/relationships/hdphoto" Target="../media/hdphoto26.wdp"/><Relationship Id="rId21" Type="http://schemas.microsoft.com/office/2007/relationships/hdphoto" Target="../media/hdphoto35.wdp"/><Relationship Id="rId7" Type="http://schemas.microsoft.com/office/2007/relationships/hdphoto" Target="../media/hdphoto28.wdp"/><Relationship Id="rId12" Type="http://schemas.openxmlformats.org/officeDocument/2006/relationships/image" Target="../media/image31.png"/><Relationship Id="rId17" Type="http://schemas.microsoft.com/office/2007/relationships/hdphoto" Target="../media/hdphoto33.wdp"/><Relationship Id="rId25" Type="http://schemas.microsoft.com/office/2007/relationships/hdphoto" Target="../media/hdphoto37.wdp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microsoft.com/office/2007/relationships/hdphoto" Target="../media/hdphoto30.wdp"/><Relationship Id="rId24" Type="http://schemas.openxmlformats.org/officeDocument/2006/relationships/image" Target="../media/image37.png"/><Relationship Id="rId5" Type="http://schemas.microsoft.com/office/2007/relationships/hdphoto" Target="../media/hdphoto27.wdp"/><Relationship Id="rId15" Type="http://schemas.microsoft.com/office/2007/relationships/hdphoto" Target="../media/hdphoto32.wdp"/><Relationship Id="rId23" Type="http://schemas.microsoft.com/office/2007/relationships/hdphoto" Target="../media/hdphoto36.wdp"/><Relationship Id="rId10" Type="http://schemas.openxmlformats.org/officeDocument/2006/relationships/image" Target="../media/image30.png"/><Relationship Id="rId19" Type="http://schemas.microsoft.com/office/2007/relationships/hdphoto" Target="../media/hdphoto34.wdp"/><Relationship Id="rId4" Type="http://schemas.openxmlformats.org/officeDocument/2006/relationships/image" Target="../media/image27.png"/><Relationship Id="rId9" Type="http://schemas.microsoft.com/office/2007/relationships/hdphoto" Target="../media/hdphoto29.wdp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microsoft.com/office/2007/relationships/hdphoto" Target="../media/hdphoto38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4.wdp"/><Relationship Id="rId18" Type="http://schemas.openxmlformats.org/officeDocument/2006/relationships/image" Target="../media/image47.png"/><Relationship Id="rId3" Type="http://schemas.microsoft.com/office/2007/relationships/hdphoto" Target="../media/hdphoto39.wdp"/><Relationship Id="rId21" Type="http://schemas.microsoft.com/office/2007/relationships/hdphoto" Target="../media/hdphoto48.wdp"/><Relationship Id="rId7" Type="http://schemas.microsoft.com/office/2007/relationships/hdphoto" Target="../media/hdphoto41.wdp"/><Relationship Id="rId12" Type="http://schemas.openxmlformats.org/officeDocument/2006/relationships/image" Target="../media/image44.png"/><Relationship Id="rId17" Type="http://schemas.microsoft.com/office/2007/relationships/hdphoto" Target="../media/hdphoto46.wdp"/><Relationship Id="rId2" Type="http://schemas.openxmlformats.org/officeDocument/2006/relationships/image" Target="../media/image39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microsoft.com/office/2007/relationships/hdphoto" Target="../media/hdphoto43.wdp"/><Relationship Id="rId5" Type="http://schemas.microsoft.com/office/2007/relationships/hdphoto" Target="../media/hdphoto40.wdp"/><Relationship Id="rId15" Type="http://schemas.microsoft.com/office/2007/relationships/hdphoto" Target="../media/hdphoto45.wdp"/><Relationship Id="rId10" Type="http://schemas.openxmlformats.org/officeDocument/2006/relationships/image" Target="../media/image43.png"/><Relationship Id="rId19" Type="http://schemas.microsoft.com/office/2007/relationships/hdphoto" Target="../media/hdphoto47.wdp"/><Relationship Id="rId4" Type="http://schemas.openxmlformats.org/officeDocument/2006/relationships/image" Target="../media/image40.png"/><Relationship Id="rId9" Type="http://schemas.microsoft.com/office/2007/relationships/hdphoto" Target="../media/hdphoto42.wdp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hael Scott Image">
            <a:extLst>
              <a:ext uri="{FF2B5EF4-FFF2-40B4-BE49-F238E27FC236}">
                <a16:creationId xmlns:a16="http://schemas.microsoft.com/office/drawing/2014/main" id="{AA4651A2-222A-C46E-E5B2-BDA5ACD8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98649" l="3704" r="97980">
                        <a14:foregroundMark x1="28283" y1="48649" x2="337" y2="64640"/>
                        <a14:foregroundMark x1="337" y1="64640" x2="98316" y2="68919"/>
                        <a14:foregroundMark x1="98316" y1="68919" x2="80808" y2="61036"/>
                        <a14:foregroundMark x1="80808" y1="61036" x2="60606" y2="57883"/>
                        <a14:foregroundMark x1="23906" y1="77928" x2="23906" y2="77928"/>
                        <a14:foregroundMark x1="7407" y1="60135" x2="0" y2="76351"/>
                        <a14:foregroundMark x1="0" y1="76351" x2="673" y2="89865"/>
                        <a14:foregroundMark x1="673" y1="89865" x2="10101" y2="99550"/>
                        <a14:foregroundMark x1="10101" y1="99550" x2="39057" y2="91441"/>
                        <a14:foregroundMark x1="39057" y1="91441" x2="42088" y2="79505"/>
                        <a14:foregroundMark x1="42088" y1="79505" x2="32660" y2="66892"/>
                        <a14:foregroundMark x1="32660" y1="66892" x2="32660" y2="66892"/>
                        <a14:foregroundMark x1="67003" y1="67793" x2="56229" y2="78153"/>
                        <a14:foregroundMark x1="56229" y1="78153" x2="51515" y2="97748"/>
                        <a14:foregroundMark x1="51515" y1="97748" x2="88552" y2="96396"/>
                        <a14:foregroundMark x1="88552" y1="96396" x2="98316" y2="77703"/>
                        <a14:foregroundMark x1="98316" y1="77703" x2="91246" y2="67342"/>
                        <a14:foregroundMark x1="91246" y1="67342" x2="91246" y2="67342"/>
                        <a14:foregroundMark x1="75084" y1="69144" x2="54209" y2="88739"/>
                        <a14:foregroundMark x1="54209" y1="88739" x2="13131" y2="93468"/>
                        <a14:foregroundMark x1="13131" y1="93468" x2="4040" y2="79955"/>
                        <a14:foregroundMark x1="4040" y1="79955" x2="14141" y2="67117"/>
                        <a14:foregroundMark x1="14141" y1="67117" x2="28956" y2="64865"/>
                        <a14:foregroundMark x1="51178" y1="91216" x2="79461" y2="98649"/>
                        <a14:foregroundMark x1="79461" y1="98649" x2="89562" y2="82207"/>
                        <a14:foregroundMark x1="89562" y1="82207" x2="71380" y2="77703"/>
                        <a14:foregroundMark x1="71380" y1="77703" x2="71044" y2="77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03" b="24704"/>
          <a:stretch/>
        </p:blipFill>
        <p:spPr bwMode="auto">
          <a:xfrm>
            <a:off x="137673" y="11539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wight Schrute Image">
            <a:extLst>
              <a:ext uri="{FF2B5EF4-FFF2-40B4-BE49-F238E27FC236}">
                <a16:creationId xmlns:a16="http://schemas.microsoft.com/office/drawing/2014/main" id="{DD7AD4BE-1AD0-10E1-739E-3D9212C0B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08" b="99550" l="0" r="99327">
                        <a14:foregroundMark x1="35017" y1="60135" x2="15152" y2="64640"/>
                        <a14:foregroundMark x1="15152" y1="64640" x2="0" y2="78378"/>
                        <a14:foregroundMark x1="88025" y1="65544" x2="99663" y2="70270"/>
                        <a14:foregroundMark x1="71380" y1="58784" x2="74952" y2="60235"/>
                        <a14:foregroundMark x1="98653" y1="70946" x2="79461" y2="83333"/>
                        <a14:foregroundMark x1="79461" y1="83333" x2="56229" y2="84459"/>
                        <a14:foregroundMark x1="56229" y1="84459" x2="52189" y2="82432"/>
                        <a14:foregroundMark x1="59933" y1="85811" x2="79461" y2="96847"/>
                        <a14:foregroundMark x1="79461" y1="96847" x2="98990" y2="94595"/>
                        <a14:foregroundMark x1="98990" y1="94595" x2="98990" y2="94595"/>
                        <a14:foregroundMark x1="39394" y1="62613" x2="17508" y2="68919"/>
                        <a14:foregroundMark x1="17508" y1="68919" x2="13805" y2="81982"/>
                        <a14:foregroundMark x1="13805" y1="81982" x2="30303" y2="90766"/>
                        <a14:foregroundMark x1="30303" y1="90766" x2="49495" y2="90766"/>
                        <a14:foregroundMark x1="49495" y1="90766" x2="60606" y2="81532"/>
                        <a14:foregroundMark x1="60606" y1="81532" x2="44781" y2="66667"/>
                        <a14:foregroundMark x1="46465" y1="83784" x2="46465" y2="83784"/>
                        <a14:foregroundMark x1="26263" y1="85586" x2="36027" y2="96622"/>
                        <a14:foregroundMark x1="36027" y1="96622" x2="33333" y2="99550"/>
                        <a14:foregroundMark x1="34343" y1="11261" x2="53872" y2="8108"/>
                        <a14:foregroundMark x1="53872" y1="8108" x2="67003" y2="10360"/>
                        <a14:backgroundMark x1="80471" y1="61937" x2="80471" y2="61937"/>
                        <a14:backgroundMark x1="81145" y1="63063" x2="81145" y2="63063"/>
                        <a14:backgroundMark x1="75084" y1="60135" x2="89226" y2="64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11" b="27698"/>
          <a:stretch/>
        </p:blipFill>
        <p:spPr bwMode="auto">
          <a:xfrm>
            <a:off x="-59275" y="175428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m Beesly Halpert Image">
            <a:extLst>
              <a:ext uri="{FF2B5EF4-FFF2-40B4-BE49-F238E27FC236}">
                <a16:creationId xmlns:a16="http://schemas.microsoft.com/office/drawing/2014/main" id="{930FA54B-52EA-C8A6-70D8-577823903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81" b="98874" l="337" r="98316">
                        <a14:foregroundMark x1="31987" y1="12387" x2="46801" y2="4505"/>
                        <a14:foregroundMark x1="46801" y1="4505" x2="69360" y2="8784"/>
                        <a14:foregroundMark x1="69360" y1="8784" x2="70370" y2="11937"/>
                        <a14:foregroundMark x1="32323" y1="53829" x2="73401" y2="59685"/>
                        <a14:foregroundMark x1="73401" y1="59685" x2="85185" y2="75450"/>
                        <a14:foregroundMark x1="85185" y1="75450" x2="69024" y2="94144"/>
                        <a14:foregroundMark x1="69024" y1="94144" x2="61279" y2="98874"/>
                        <a14:foregroundMark x1="35690" y1="57658" x2="42088" y2="76126"/>
                        <a14:foregroundMark x1="42088" y1="76126" x2="65657" y2="80405"/>
                        <a14:foregroundMark x1="32660" y1="60135" x2="13805" y2="59910"/>
                        <a14:foregroundMark x1="13805" y1="59910" x2="673" y2="62162"/>
                        <a14:foregroundMark x1="96130" y1="62838" x2="97376" y2="63060"/>
                        <a14:foregroundMark x1="83502" y1="60586" x2="96130" y2="62838"/>
                        <a14:foregroundMark x1="40741" y1="6081" x2="56229" y2="6532"/>
                        <a14:backgroundMark x1="97643" y1="62838" x2="97643" y2="62838"/>
                        <a14:backgroundMark x1="97643" y1="62838" x2="99663" y2="63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6" b="29752"/>
          <a:stretch/>
        </p:blipFill>
        <p:spPr bwMode="auto">
          <a:xfrm>
            <a:off x="306881" y="230830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im Halpert Image">
            <a:extLst>
              <a:ext uri="{FF2B5EF4-FFF2-40B4-BE49-F238E27FC236}">
                <a16:creationId xmlns:a16="http://schemas.microsoft.com/office/drawing/2014/main" id="{DAEC6E13-BDCD-B093-31E1-13DBAAE21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0" b="99099" l="0" r="89899">
                        <a14:foregroundMark x1="9199" y1="54626" x2="0" y2="58333"/>
                        <a14:foregroundMark x1="26263" y1="47748" x2="21611" y2="49623"/>
                        <a14:foregroundMark x1="53872" y1="59685" x2="74074" y2="93243"/>
                        <a14:foregroundMark x1="74074" y1="93243" x2="74411" y2="99099"/>
                        <a14:backgroundMark x1="20875" y1="49099" x2="8081" y2="53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18" b="24890"/>
          <a:stretch/>
        </p:blipFill>
        <p:spPr bwMode="auto">
          <a:xfrm>
            <a:off x="129775" y="2903232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elly Kapoor Image">
            <a:extLst>
              <a:ext uri="{FF2B5EF4-FFF2-40B4-BE49-F238E27FC236}">
                <a16:creationId xmlns:a16="http://schemas.microsoft.com/office/drawing/2014/main" id="{B6D52297-0831-16BB-3EF6-C6444A717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10" b="98649" l="5051" r="99327">
                        <a14:foregroundMark x1="31650" y1="55856" x2="12795" y2="59234"/>
                        <a14:foregroundMark x1="12795" y1="59234" x2="5387" y2="71622"/>
                        <a14:foregroundMark x1="5387" y1="71622" x2="5387" y2="72072"/>
                        <a14:foregroundMark x1="99094" y1="62552" x2="99327" y2="62613"/>
                        <a14:foregroundMark x1="88579" y1="59784" x2="96374" y2="61836"/>
                        <a14:foregroundMark x1="78788" y1="57207" x2="83066" y2="58333"/>
                        <a14:foregroundMark x1="79075" y1="58333" x2="81818" y2="57883"/>
                        <a14:foregroundMark x1="63973" y1="60811" x2="79075" y2="58333"/>
                        <a14:foregroundMark x1="88706" y1="59655" x2="96621" y2="61691"/>
                        <a14:foregroundMark x1="81818" y1="57883" x2="83154" y2="58227"/>
                        <a14:foregroundMark x1="99266" y1="62613" x2="93266" y2="84910"/>
                        <a14:foregroundMark x1="99327" y1="62387" x2="99266" y2="62613"/>
                        <a14:foregroundMark x1="93266" y1="84910" x2="67003" y2="95045"/>
                        <a14:foregroundMark x1="67003" y1="95045" x2="35690" y2="95495"/>
                        <a14:foregroundMark x1="35690" y1="95495" x2="27946" y2="88288"/>
                        <a14:foregroundMark x1="30303" y1="75450" x2="38384" y2="91216"/>
                        <a14:foregroundMark x1="38384" y1="91216" x2="41414" y2="92117"/>
                        <a14:foregroundMark x1="29966" y1="83559" x2="54209" y2="62613"/>
                        <a14:foregroundMark x1="54209" y1="62613" x2="77229" y2="64255"/>
                        <a14:foregroundMark x1="80019" y1="65076" x2="95960" y2="84009"/>
                        <a14:foregroundMark x1="87879" y1="73874" x2="70034" y2="69369"/>
                        <a14:foregroundMark x1="70034" y1="69369" x2="52189" y2="72297"/>
                        <a14:foregroundMark x1="52189" y1="72297" x2="44444" y2="75225"/>
                        <a14:foregroundMark x1="36364" y1="90090" x2="87205" y2="77027"/>
                        <a14:foregroundMark x1="5051" y1="75676" x2="5724" y2="95721"/>
                        <a14:foregroundMark x1="5724" y1="95721" x2="29293" y2="98649"/>
                        <a14:foregroundMark x1="29293" y1="98649" x2="45455" y2="93243"/>
                        <a14:backgroundMark x1="96970" y1="61486" x2="98990" y2="62613"/>
                        <a14:backgroundMark x1="99327" y1="61937" x2="99327" y2="61937"/>
                        <a14:backgroundMark x1="99327" y1="62613" x2="99327" y2="62613"/>
                        <a14:backgroundMark x1="82828" y1="58333" x2="82828" y2="58333"/>
                        <a14:backgroundMark x1="82828" y1="58559" x2="89562" y2="58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86" b="24022"/>
          <a:stretch/>
        </p:blipFill>
        <p:spPr bwMode="auto">
          <a:xfrm>
            <a:off x="334621" y="223126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yllis Vance Image">
            <a:extLst>
              <a:ext uri="{FF2B5EF4-FFF2-40B4-BE49-F238E27FC236}">
                <a16:creationId xmlns:a16="http://schemas.microsoft.com/office/drawing/2014/main" id="{19638E26-E33C-AC58-0C5F-51BB559E2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10" b="99550" l="673" r="97980">
                        <a14:foregroundMark x1="86076" y1="54094" x2="87542" y2="75676"/>
                        <a14:foregroundMark x1="87542" y1="75676" x2="63300" y2="83108"/>
                        <a14:foregroundMark x1="63300" y1="83108" x2="54882" y2="82432"/>
                        <a14:foregroundMark x1="88552" y1="54279" x2="98653" y2="54730"/>
                        <a14:foregroundMark x1="92929" y1="58108" x2="93939" y2="75225"/>
                        <a14:foregroundMark x1="93939" y1="75225" x2="74747" y2="83108"/>
                        <a14:foregroundMark x1="74747" y1="83108" x2="68687" y2="83108"/>
                        <a14:foregroundMark x1="75084" y1="79279" x2="67677" y2="99550"/>
                        <a14:foregroundMark x1="13131" y1="61486" x2="5423" y2="65946"/>
                        <a14:backgroundMark x1="5051" y1="65766" x2="0" y2="69595"/>
                        <a14:backgroundMark x1="85522" y1="50000" x2="89562" y2="51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" t="9173" r="-41" b="23935"/>
          <a:stretch/>
        </p:blipFill>
        <p:spPr bwMode="auto">
          <a:xfrm>
            <a:off x="648009" y="229730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ndy Bernard Image">
            <a:extLst>
              <a:ext uri="{FF2B5EF4-FFF2-40B4-BE49-F238E27FC236}">
                <a16:creationId xmlns:a16="http://schemas.microsoft.com/office/drawing/2014/main" id="{A935684C-19D8-91A3-371B-34D3D17C6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757" b="99775" l="2357" r="97980">
                        <a14:foregroundMark x1="36364" y1="10811" x2="50892" y2="6051"/>
                        <a14:foregroundMark x1="65828" y1="8769" x2="69360" y2="9685"/>
                        <a14:foregroundMark x1="57625" y1="6641" x2="63532" y2="8173"/>
                        <a14:foregroundMark x1="69456" y1="9910" x2="70034" y2="11261"/>
                        <a14:foregroundMark x1="69360" y1="9685" x2="69456" y2="9910"/>
                        <a14:foregroundMark x1="32660" y1="43468" x2="30162" y2="43755"/>
                        <a14:foregroundMark x1="8833" y1="51558" x2="3704" y2="64189"/>
                        <a14:foregroundMark x1="3704" y1="64189" x2="31313" y2="80180"/>
                        <a14:foregroundMark x1="31313" y1="80180" x2="50168" y2="73423"/>
                        <a14:foregroundMark x1="50168" y1="73423" x2="49495" y2="54730"/>
                        <a14:foregroundMark x1="61616" y1="48198" x2="63903" y2="48440"/>
                        <a14:foregroundMark x1="82148" y1="50946" x2="94613" y2="57658"/>
                        <a14:foregroundMark x1="94613" y1="57658" x2="96296" y2="72072"/>
                        <a14:foregroundMark x1="96296" y1="72072" x2="74411" y2="84234"/>
                        <a14:foregroundMark x1="19677" y1="47492" x2="14014" y2="48796"/>
                        <a14:foregroundMark x1="11775" y1="51055" x2="37710" y2="67568"/>
                        <a14:foregroundMark x1="37710" y1="67568" x2="44108" y2="66441"/>
                        <a14:foregroundMark x1="57239" y1="48423" x2="63154" y2="49137"/>
                        <a14:foregroundMark x1="80754" y1="52243" x2="93266" y2="57883"/>
                        <a14:foregroundMark x1="93266" y1="57883" x2="61616" y2="75225"/>
                        <a14:foregroundMark x1="61616" y1="75225" x2="33333" y2="75676"/>
                        <a14:foregroundMark x1="33333" y1="75676" x2="31313" y2="75225"/>
                        <a14:foregroundMark x1="33333" y1="76577" x2="65993" y2="63514"/>
                        <a14:foregroundMark x1="65993" y1="63514" x2="64018" y2="54705"/>
                        <a14:foregroundMark x1="62385" y1="49851" x2="58586" y2="48874"/>
                        <a14:foregroundMark x1="82828" y1="68694" x2="82828" y2="68694"/>
                        <a14:foregroundMark x1="73737" y1="75450" x2="73737" y2="75450"/>
                        <a14:foregroundMark x1="69024" y1="79955" x2="69024" y2="79955"/>
                        <a14:foregroundMark x1="48485" y1="72072" x2="65993" y2="85586"/>
                        <a14:foregroundMark x1="65993" y1="85586" x2="87542" y2="89414"/>
                        <a14:foregroundMark x1="87542" y1="89414" x2="89562" y2="88288"/>
                        <a14:foregroundMark x1="96970" y1="71171" x2="86195" y2="84234"/>
                        <a14:foregroundMark x1="86195" y1="84234" x2="98653" y2="93468"/>
                        <a14:foregroundMark x1="98316" y1="91441" x2="4377" y2="80405"/>
                        <a14:foregroundMark x1="4377" y1="80405" x2="4377" y2="80631"/>
                        <a14:foregroundMark x1="43434" y1="92342" x2="2357" y2="91667"/>
                        <a14:foregroundMark x1="2357" y1="91667" x2="2357" y2="91667"/>
                        <a14:foregroundMark x1="37037" y1="88739" x2="88889" y2="98649"/>
                        <a14:foregroundMark x1="88889" y1="98649" x2="92929" y2="99775"/>
                        <a14:foregroundMark x1="57774" y1="6803" x2="59259" y2="6757"/>
                        <a14:foregroundMark x1="44781" y1="7207" x2="50868" y2="7018"/>
                        <a14:backgroundMark x1="27946" y1="40315" x2="13468" y2="31306"/>
                        <a14:backgroundMark x1="13468" y1="31306" x2="6734" y2="44820"/>
                        <a14:backgroundMark x1="6734" y1="44820" x2="17508" y2="45270"/>
                        <a14:backgroundMark x1="25589" y1="30856" x2="25589" y2="30856"/>
                        <a14:backgroundMark x1="28620" y1="26126" x2="28620" y2="26126"/>
                        <a14:backgroundMark x1="64646" y1="47748" x2="83165" y2="50000"/>
                        <a14:backgroundMark x1="25589" y1="41892" x2="16162" y2="44820"/>
                        <a14:backgroundMark x1="64646" y1="7207" x2="62290" y2="6532"/>
                        <a14:backgroundMark x1="52189" y1="5631" x2="53535" y2="5631"/>
                        <a14:backgroundMark x1="56902" y1="5856" x2="50505" y2="5631"/>
                        <a14:backgroundMark x1="71044" y1="9910" x2="71044" y2="9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" t="5092" r="-41" b="28016"/>
          <a:stretch/>
        </p:blipFill>
        <p:spPr bwMode="auto">
          <a:xfrm>
            <a:off x="648009" y="199277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arryl Philbin Image">
            <a:extLst>
              <a:ext uri="{FF2B5EF4-FFF2-40B4-BE49-F238E27FC236}">
                <a16:creationId xmlns:a16="http://schemas.microsoft.com/office/drawing/2014/main" id="{FE7D7A2F-2F12-EB64-78CC-40E7E66E7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658" b="99550" l="337" r="98653">
                        <a14:foregroundMark x1="32323" y1="10586" x2="51515" y2="7658"/>
                        <a14:foregroundMark x1="51515" y1="7658" x2="67340" y2="11486"/>
                        <a14:foregroundMark x1="28283" y1="38964" x2="21625" y2="41446"/>
                        <a14:foregroundMark x1="9741" y1="48840" x2="26599" y2="67568"/>
                        <a14:foregroundMark x1="26599" y1="67568" x2="48822" y2="63288"/>
                        <a14:foregroundMark x1="48822" y1="63288" x2="49832" y2="62387"/>
                        <a14:foregroundMark x1="72391" y1="38514" x2="90572" y2="42793"/>
                        <a14:foregroundMark x1="90572" y1="42793" x2="92929" y2="57432"/>
                        <a14:foregroundMark x1="92929" y1="57432" x2="73064" y2="58559"/>
                        <a14:foregroundMark x1="73064" y1="58559" x2="55892" y2="55856"/>
                        <a14:foregroundMark x1="91919" y1="45270" x2="95623" y2="62387"/>
                        <a14:foregroundMark x1="95623" y1="62387" x2="71044" y2="79730"/>
                        <a14:foregroundMark x1="43771" y1="71396" x2="59933" y2="76577"/>
                        <a14:foregroundMark x1="59933" y1="76577" x2="82828" y2="74099"/>
                        <a14:foregroundMark x1="31313" y1="69820" x2="4377" y2="77928"/>
                        <a14:foregroundMark x1="7643" y1="48317" x2="337" y2="50676"/>
                        <a14:foregroundMark x1="8618" y1="48002" x2="8054" y2="48184"/>
                        <a14:foregroundMark x1="39057" y1="75225" x2="51852" y2="97973"/>
                        <a14:foregroundMark x1="51852" y1="97973" x2="49832" y2="99550"/>
                        <a14:foregroundMark x1="64646" y1="84009" x2="80471" y2="95946"/>
                        <a14:foregroundMark x1="80471" y1="95946" x2="98653" y2="97523"/>
                        <a14:foregroundMark x1="72727" y1="77027" x2="72054" y2="75450"/>
                        <a14:foregroundMark x1="35354" y1="70495" x2="26936" y2="72072"/>
                        <a14:foregroundMark x1="61953" y1="77477" x2="61953" y2="77477"/>
                        <a14:foregroundMark x1="69697" y1="79054" x2="57239" y2="77027"/>
                        <a14:foregroundMark x1="30303" y1="73423" x2="30303" y2="73423"/>
                        <a14:backgroundMark x1="22222" y1="41892" x2="7071" y2="46847"/>
                        <a14:backgroundMark x1="7071" y1="46847" x2="6397" y2="46622"/>
                        <a14:backgroundMark x1="72391" y1="12613" x2="72054" y2="10811"/>
                        <a14:backgroundMark x1="75421" y1="13964" x2="75421" y2="13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65" b="27843"/>
          <a:stretch/>
        </p:blipFill>
        <p:spPr bwMode="auto">
          <a:xfrm>
            <a:off x="458576" y="225065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scar Martinez Image">
            <a:extLst>
              <a:ext uri="{FF2B5EF4-FFF2-40B4-BE49-F238E27FC236}">
                <a16:creationId xmlns:a16="http://schemas.microsoft.com/office/drawing/2014/main" id="{39EFE5D6-B4F0-FA28-6573-79B79FBFE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856" b="94820" l="337" r="89899">
                        <a14:foregroundMark x1="37374" y1="10586" x2="55892" y2="6306"/>
                        <a14:foregroundMark x1="55892" y1="6306" x2="43434" y2="12838"/>
                        <a14:foregroundMark x1="3785" y1="47557" x2="337" y2="49324"/>
                        <a14:foregroundMark x1="26263" y1="36036" x2="8325" y2="45230"/>
                        <a14:foregroundMark x1="68004" y1="54095" x2="68425" y2="54531"/>
                        <a14:foregroundMark x1="66451" y1="64978" x2="51515" y2="76351"/>
                        <a14:foregroundMark x1="51515" y1="76351" x2="20875" y2="81306"/>
                        <a14:foregroundMark x1="20875" y1="81306" x2="1010" y2="75901"/>
                        <a14:foregroundMark x1="34343" y1="47748" x2="18182" y2="42568"/>
                        <a14:foregroundMark x1="18182" y1="42568" x2="8954" y2="45747"/>
                        <a14:foregroundMark x1="8876" y1="51065" x2="31313" y2="59234"/>
                        <a14:foregroundMark x1="4714" y1="49550" x2="7386" y2="50523"/>
                        <a14:foregroundMark x1="72985" y1="63483" x2="82155" y2="72523"/>
                        <a14:foregroundMark x1="82155" y1="72523" x2="85859" y2="94820"/>
                        <a14:foregroundMark x1="84175" y1="92342" x2="5387" y2="93468"/>
                        <a14:foregroundMark x1="5387" y1="93468" x2="5387" y2="93468"/>
                        <a14:backgroundMark x1="75421" y1="30856" x2="69024" y2="41667"/>
                        <a14:backgroundMark x1="69024" y1="41667" x2="69697" y2="54054"/>
                        <a14:backgroundMark x1="69697" y1="54054" x2="77104" y2="61937"/>
                        <a14:backgroundMark x1="6734" y1="43919" x2="1010" y2="4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1" b="28537"/>
          <a:stretch/>
        </p:blipFill>
        <p:spPr bwMode="auto">
          <a:xfrm>
            <a:off x="429206" y="1649105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ngela Martin Image">
            <a:extLst>
              <a:ext uri="{FF2B5EF4-FFF2-40B4-BE49-F238E27FC236}">
                <a16:creationId xmlns:a16="http://schemas.microsoft.com/office/drawing/2014/main" id="{B17F881F-98A1-2286-D473-026BE4D3A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10" b="99099" l="337" r="98316">
                        <a14:foregroundMark x1="60269" y1="11036" x2="40741" y2="10360"/>
                        <a14:foregroundMark x1="40741" y1="10360" x2="26599" y2="19820"/>
                        <a14:foregroundMark x1="26599" y1="19820" x2="26263" y2="23874"/>
                        <a14:foregroundMark x1="26263" y1="23874" x2="26263" y2="57207"/>
                        <a14:foregroundMark x1="26599" y1="56757" x2="7071" y2="61486"/>
                        <a14:foregroundMark x1="7071" y1="61486" x2="673" y2="78829"/>
                        <a14:foregroundMark x1="77104" y1="58784" x2="97980" y2="63288"/>
                        <a14:foregroundMark x1="97980" y1="63288" x2="70034" y2="81532"/>
                        <a14:foregroundMark x1="70034" y1="81532" x2="48148" y2="87613"/>
                        <a14:foregroundMark x1="45455" y1="75676" x2="673" y2="95946"/>
                        <a14:foregroundMark x1="55892" y1="80631" x2="96970" y2="95946"/>
                        <a14:foregroundMark x1="84175" y1="83108" x2="85185" y2="82883"/>
                        <a14:foregroundMark x1="90236" y1="69369" x2="90236" y2="84009"/>
                        <a14:foregroundMark x1="90236" y1="84009" x2="89899" y2="84234"/>
                        <a14:foregroundMark x1="92256" y1="67117" x2="98653" y2="70946"/>
                        <a14:foregroundMark x1="85859" y1="91667" x2="29966" y2="97072"/>
                        <a14:foregroundMark x1="29966" y1="97072" x2="13131" y2="94595"/>
                        <a14:foregroundMark x1="13805" y1="97523" x2="4040" y2="97523"/>
                        <a14:foregroundMark x1="98316" y1="84910" x2="90236" y2="98649"/>
                        <a14:foregroundMark x1="90236" y1="98649" x2="88552" y2="99324"/>
                        <a14:foregroundMark x1="91246" y1="98198" x2="94949" y2="88739"/>
                        <a14:foregroundMark x1="98316" y1="87387" x2="97643" y2="98198"/>
                        <a14:backgroundMark x1="71044" y1="13514" x2="81818" y2="24775"/>
                        <a14:backgroundMark x1="81818" y1="24775" x2="85522" y2="13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97" b="25411"/>
          <a:stretch/>
        </p:blipFill>
        <p:spPr bwMode="auto">
          <a:xfrm>
            <a:off x="613715" y="159589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yan Howard Image">
            <a:extLst>
              <a:ext uri="{FF2B5EF4-FFF2-40B4-BE49-F238E27FC236}">
                <a16:creationId xmlns:a16="http://schemas.microsoft.com/office/drawing/2014/main" id="{C337E87D-BBB8-8D37-7B91-6651808EF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8784" b="99550" l="673" r="99327">
                        <a14:foregroundMark x1="35690" y1="11486" x2="52525" y2="8784"/>
                        <a14:foregroundMark x1="52525" y1="8784" x2="56566" y2="10135"/>
                        <a14:foregroundMark x1="38047" y1="62162" x2="0" y2="68243"/>
                        <a14:foregroundMark x1="0" y1="68243" x2="12121" y2="87613"/>
                        <a14:foregroundMark x1="12121" y1="87613" x2="20202" y2="92342"/>
                        <a14:foregroundMark x1="90354" y1="68862" x2="90909" y2="69144"/>
                        <a14:foregroundMark x1="72727" y1="59910" x2="78281" y2="62731"/>
                        <a14:foregroundMark x1="92578" y1="73652" x2="99663" y2="92793"/>
                        <a14:foregroundMark x1="90909" y1="69144" x2="91253" y2="70072"/>
                        <a14:foregroundMark x1="95286" y1="81306" x2="55219" y2="89865"/>
                        <a14:foregroundMark x1="5387" y1="67568" x2="1010" y2="85360"/>
                        <a14:foregroundMark x1="47811" y1="74775" x2="43434" y2="89640"/>
                        <a14:foregroundMark x1="43434" y1="89640" x2="43098" y2="89640"/>
                        <a14:foregroundMark x1="43771" y1="90991" x2="38721" y2="99550"/>
                        <a14:backgroundMark x1="78788" y1="62613" x2="85522" y2="65315"/>
                        <a14:backgroundMark x1="84848" y1="66441" x2="84848" y2="66441"/>
                        <a14:backgroundMark x1="89226" y1="67342" x2="82828" y2="65315"/>
                        <a14:backgroundMark x1="79798" y1="63288" x2="77778" y2="61937"/>
                        <a14:backgroundMark x1="20539" y1="28829" x2="20539" y2="28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4" b="26954"/>
          <a:stretch/>
        </p:blipFill>
        <p:spPr bwMode="auto">
          <a:xfrm>
            <a:off x="88078" y="2272109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Erin Hannon Image">
            <a:extLst>
              <a:ext uri="{FF2B5EF4-FFF2-40B4-BE49-F238E27FC236}">
                <a16:creationId xmlns:a16="http://schemas.microsoft.com/office/drawing/2014/main" id="{311D402E-AF11-5687-86F9-36D09E25A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982" b="98423" l="9428" r="97980">
                        <a14:foregroundMark x1="37037" y1="10586" x2="56229" y2="7432"/>
                        <a14:foregroundMark x1="56229" y1="7432" x2="61279" y2="9459"/>
                        <a14:foregroundMark x1="22896" y1="58333" x2="16835" y2="74324"/>
                        <a14:foregroundMark x1="16835" y1="74324" x2="38721" y2="95270"/>
                        <a14:foregroundMark x1="72054" y1="56081" x2="94276" y2="58108"/>
                        <a14:foregroundMark x1="94276" y1="58108" x2="97980" y2="70721"/>
                        <a14:foregroundMark x1="97980" y1="70721" x2="83165" y2="80631"/>
                        <a14:foregroundMark x1="83165" y1="80631" x2="51178" y2="84685"/>
                        <a14:foregroundMark x1="51178" y1="84685" x2="37374" y2="81532"/>
                        <a14:foregroundMark x1="75421" y1="66892" x2="75421" y2="66892"/>
                        <a14:foregroundMark x1="92929" y1="65991" x2="47138" y2="67117"/>
                        <a14:foregroundMark x1="47138" y1="67117" x2="54545" y2="75450"/>
                        <a14:foregroundMark x1="43771" y1="70270" x2="19529" y2="76351"/>
                        <a14:foregroundMark x1="19529" y1="76351" x2="19529" y2="76351"/>
                        <a14:foregroundMark x1="20202" y1="77477" x2="16498" y2="92568"/>
                        <a14:foregroundMark x1="57239" y1="85360" x2="48485" y2="90315"/>
                        <a14:foregroundMark x1="70370" y1="83333" x2="52525" y2="91667"/>
                        <a14:foregroundMark x1="52525" y1="91667" x2="50505" y2="91441"/>
                        <a14:foregroundMark x1="41414" y1="92793" x2="23906" y2="96622"/>
                        <a14:foregroundMark x1="23906" y1="96622" x2="21212" y2="98423"/>
                        <a14:backgroundMark x1="75421" y1="20270" x2="76094" y2="22072"/>
                        <a14:backgroundMark x1="76094" y1="22297" x2="75758" y2="24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4" b="26954"/>
          <a:stretch/>
        </p:blipFill>
        <p:spPr bwMode="auto">
          <a:xfrm>
            <a:off x="-39433" y="1801369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oby Flenderson Image">
            <a:extLst>
              <a:ext uri="{FF2B5EF4-FFF2-40B4-BE49-F238E27FC236}">
                <a16:creationId xmlns:a16="http://schemas.microsoft.com/office/drawing/2014/main" id="{534AF739-5D9E-7595-EEC9-75469D68F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10" b="95721" l="3704" r="99327">
                        <a14:foregroundMark x1="38721" y1="52027" x2="4714" y2="77252"/>
                        <a14:foregroundMark x1="4714" y1="77252" x2="3704" y2="81081"/>
                        <a14:foregroundMark x1="14815" y1="73423" x2="31987" y2="88739"/>
                        <a14:foregroundMark x1="72727" y1="51577" x2="99327" y2="59009"/>
                        <a14:foregroundMark x1="92929" y1="63063" x2="86869" y2="73874"/>
                        <a14:foregroundMark x1="86869" y1="73874" x2="69360" y2="88063"/>
                        <a14:foregroundMark x1="64646" y1="85811" x2="35354" y2="90315"/>
                        <a14:foregroundMark x1="30640" y1="91441" x2="6734" y2="95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0" b="24778"/>
          <a:stretch/>
        </p:blipFill>
        <p:spPr bwMode="auto">
          <a:xfrm>
            <a:off x="492870" y="2121716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tanley Hudson Image">
            <a:extLst>
              <a:ext uri="{FF2B5EF4-FFF2-40B4-BE49-F238E27FC236}">
                <a16:creationId xmlns:a16="http://schemas.microsoft.com/office/drawing/2014/main" id="{8F43E5B1-6911-A760-53B7-25F4678AD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459" b="96622" l="337" r="99327">
                        <a14:foregroundMark x1="30303" y1="46847" x2="8418" y2="52252"/>
                        <a14:foregroundMark x1="2744" y1="56219" x2="1010" y2="57432"/>
                        <a14:foregroundMark x1="8418" y1="52252" x2="7917" y2="52603"/>
                        <a14:foregroundMark x1="82925" y1="47992" x2="83520" y2="48424"/>
                        <a14:foregroundMark x1="91816" y1="56779" x2="93266" y2="72297"/>
                        <a14:foregroundMark x1="93266" y1="72297" x2="92593" y2="72973"/>
                        <a14:foregroundMark x1="83502" y1="65315" x2="32997" y2="91216"/>
                        <a14:foregroundMark x1="15825" y1="58333" x2="16162" y2="77027"/>
                        <a14:foregroundMark x1="42761" y1="67342" x2="52862" y2="79730"/>
                        <a14:foregroundMark x1="71044" y1="85360" x2="99327" y2="95270"/>
                        <a14:foregroundMark x1="81818" y1="88739" x2="49495" y2="96622"/>
                        <a14:foregroundMark x1="49495" y1="96622" x2="45118" y2="96396"/>
                        <a14:foregroundMark x1="61279" y1="10586" x2="47138" y2="10811"/>
                        <a14:foregroundMark x1="43434" y1="10586" x2="59596" y2="9459"/>
                        <a14:backgroundMark x1="25253" y1="19820" x2="8754" y2="31081"/>
                        <a14:backgroundMark x1="8754" y1="31081" x2="10438" y2="8559"/>
                        <a14:backgroundMark x1="10438" y1="8559" x2="23232" y2="15541"/>
                        <a14:backgroundMark x1="81145" y1="23423" x2="80808" y2="35135"/>
                        <a14:backgroundMark x1="80808" y1="35135" x2="90236" y2="45270"/>
                        <a14:backgroundMark x1="90236" y1="45270" x2="97643" y2="48649"/>
                        <a14:backgroundMark x1="85859" y1="47072" x2="97306" y2="53604"/>
                        <a14:backgroundMark x1="4714" y1="51126" x2="0" y2="54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0" b="26268"/>
          <a:stretch/>
        </p:blipFill>
        <p:spPr bwMode="auto">
          <a:xfrm>
            <a:off x="519130" y="205881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Meredith Palmer Image">
            <a:extLst>
              <a:ext uri="{FF2B5EF4-FFF2-40B4-BE49-F238E27FC236}">
                <a16:creationId xmlns:a16="http://schemas.microsoft.com/office/drawing/2014/main" id="{A960C79E-7B45-6246-B62F-31CE2F1B7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6982" b="96847" l="4377" r="97980">
                        <a14:foregroundMark x1="38047" y1="10586" x2="56229" y2="7432"/>
                        <a14:foregroundMark x1="56229" y1="7432" x2="38047" y2="11261"/>
                        <a14:foregroundMark x1="38047" y1="11261" x2="38047" y2="11261"/>
                        <a14:foregroundMark x1="80135" y1="52703" x2="98316" y2="58784"/>
                        <a14:foregroundMark x1="98316" y1="58784" x2="83165" y2="70045"/>
                        <a14:foregroundMark x1="83165" y1="70045" x2="65657" y2="72523"/>
                        <a14:foregroundMark x1="29966" y1="52252" x2="11111" y2="56982"/>
                        <a14:foregroundMark x1="11111" y1="56982" x2="18182" y2="74324"/>
                        <a14:foregroundMark x1="18182" y1="74324" x2="53535" y2="87613"/>
                        <a14:foregroundMark x1="53535" y1="87613" x2="55219" y2="90541"/>
                        <a14:foregroundMark x1="7407" y1="58559" x2="10774" y2="79054"/>
                        <a14:foregroundMark x1="10774" y1="79054" x2="29293" y2="88288"/>
                        <a14:foregroundMark x1="29293" y1="88288" x2="31313" y2="88514"/>
                        <a14:foregroundMark x1="93939" y1="61712" x2="97980" y2="74324"/>
                        <a14:foregroundMark x1="97980" y1="74324" x2="79798" y2="82207"/>
                        <a14:foregroundMark x1="79798" y1="82207" x2="62963" y2="82883"/>
                        <a14:foregroundMark x1="79125" y1="79505" x2="87879" y2="96847"/>
                        <a14:foregroundMark x1="4377" y1="63514" x2="5051" y2="89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41" b="28068"/>
          <a:stretch/>
        </p:blipFill>
        <p:spPr bwMode="auto">
          <a:xfrm>
            <a:off x="579421" y="1864053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Kevin Malone Image">
            <a:extLst>
              <a:ext uri="{FF2B5EF4-FFF2-40B4-BE49-F238E27FC236}">
                <a16:creationId xmlns:a16="http://schemas.microsoft.com/office/drawing/2014/main" id="{AD687916-F3C7-946E-5B4E-3B2146760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8784" b="93694" l="3704" r="95623">
                        <a14:foregroundMark x1="36364" y1="10586" x2="57239" y2="9009"/>
                        <a14:foregroundMark x1="57239" y1="9009" x2="59596" y2="10586"/>
                        <a14:foregroundMark x1="76016" y1="44740" x2="90572" y2="72297"/>
                        <a14:foregroundMark x1="90572" y1="72297" x2="90572" y2="73649"/>
                        <a14:foregroundMark x1="86869" y1="68694" x2="54882" y2="90991"/>
                        <a14:foregroundMark x1="36364" y1="39640" x2="4040" y2="51351"/>
                        <a14:foregroundMark x1="10774" y1="55405" x2="22559" y2="81757"/>
                        <a14:foregroundMark x1="30640" y1="52928" x2="30303" y2="75901"/>
                        <a14:foregroundMark x1="8754" y1="64189" x2="8754" y2="88514"/>
                        <a14:foregroundMark x1="11448" y1="93694" x2="29630" y2="86486"/>
                        <a14:foregroundMark x1="29630" y1="86486" x2="51852" y2="82658"/>
                        <a14:foregroundMark x1="51852" y1="82658" x2="55219" y2="83559"/>
                        <a14:foregroundMark x1="72054" y1="89640" x2="95623" y2="79955"/>
                        <a14:backgroundMark x1="74411" y1="36036" x2="84848" y2="39414"/>
                        <a14:backgroundMark x1="24579" y1="26126" x2="24916" y2="30180"/>
                        <a14:backgroundMark x1="96633" y1="41892" x2="96633" y2="41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93" b="27015"/>
          <a:stretch/>
        </p:blipFill>
        <p:spPr bwMode="auto">
          <a:xfrm>
            <a:off x="520282" y="215791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reed Bratton Image">
            <a:extLst>
              <a:ext uri="{FF2B5EF4-FFF2-40B4-BE49-F238E27FC236}">
                <a16:creationId xmlns:a16="http://schemas.microsoft.com/office/drawing/2014/main" id="{CD152258-96CB-20CE-DAEE-BFA85809D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5631" b="99324" l="4040" r="96970">
                        <a14:foregroundMark x1="27273" y1="11261" x2="42761" y2="5631"/>
                        <a14:foregroundMark x1="42761" y1="5631" x2="61953" y2="12162"/>
                        <a14:foregroundMark x1="67340" y1="51126" x2="89562" y2="52252"/>
                        <a14:foregroundMark x1="87542" y1="50901" x2="96970" y2="58559"/>
                        <a14:foregroundMark x1="91582" y1="56757" x2="86869" y2="91667"/>
                        <a14:foregroundMark x1="72054" y1="79730" x2="18519" y2="93468"/>
                        <a14:foregroundMark x1="18519" y1="93468" x2="17508" y2="93468"/>
                        <a14:foregroundMark x1="23906" y1="50000" x2="4377" y2="74324"/>
                        <a14:foregroundMark x1="30303" y1="52703" x2="23906" y2="87162"/>
                        <a14:foregroundMark x1="48148" y1="68468" x2="48148" y2="68468"/>
                        <a14:foregroundMark x1="36364" y1="62613" x2="71380" y2="85811"/>
                        <a14:foregroundMark x1="71380" y1="85811" x2="76431" y2="99324"/>
                        <a14:foregroundMark x1="76431" y1="99324" x2="76431" y2="99324"/>
                        <a14:foregroundMark x1="33333" y1="97523" x2="11111" y2="98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97" b="28711"/>
          <a:stretch/>
        </p:blipFill>
        <p:spPr bwMode="auto">
          <a:xfrm>
            <a:off x="129775" y="1805274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abe Lewis | Dunderpedia: The Office Wiki | Fandom">
            <a:extLst>
              <a:ext uri="{FF2B5EF4-FFF2-40B4-BE49-F238E27FC236}">
                <a16:creationId xmlns:a16="http://schemas.microsoft.com/office/drawing/2014/main" id="{37787454-3A95-7CAA-FD3E-60807F646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5278" b="99444" l="3056" r="97500">
                        <a14:foregroundMark x1="37778" y1="11111" x2="52500" y2="5278"/>
                        <a14:foregroundMark x1="52500" y1="5278" x2="63889" y2="12222"/>
                        <a14:foregroundMark x1="38611" y1="59722" x2="11667" y2="94167"/>
                        <a14:foregroundMark x1="11667" y1="94167" x2="11389" y2="94722"/>
                        <a14:foregroundMark x1="61389" y1="57778" x2="85556" y2="71944"/>
                        <a14:foregroundMark x1="85556" y1="71944" x2="96944" y2="93889"/>
                        <a14:foregroundMark x1="96944" y1="93889" x2="97500" y2="98611"/>
                        <a14:foregroundMark x1="35833" y1="56389" x2="13889" y2="67500"/>
                        <a14:foregroundMark x1="13889" y1="67500" x2="5833" y2="82778"/>
                        <a14:foregroundMark x1="5833" y1="82778" x2="3333" y2="95833"/>
                        <a14:foregroundMark x1="32500" y1="80278" x2="32500" y2="80278"/>
                        <a14:foregroundMark x1="30000" y1="76944" x2="35278" y2="96111"/>
                        <a14:foregroundMark x1="64444" y1="85278" x2="71944" y2="9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4891" r="13968" b="23455"/>
          <a:stretch/>
        </p:blipFill>
        <p:spPr bwMode="auto">
          <a:xfrm>
            <a:off x="649401" y="1893676"/>
            <a:ext cx="2467412" cy="245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e Office&quot; Halloween (TV Episode 2005) - IMDb">
            <a:extLst>
              <a:ext uri="{FF2B5EF4-FFF2-40B4-BE49-F238E27FC236}">
                <a16:creationId xmlns:a16="http://schemas.microsoft.com/office/drawing/2014/main" id="{CDB89E36-09D5-5F9D-1290-7496A2E1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2939" b="99790" l="9941" r="98812">
                        <a14:foregroundMark x1="66297" y1="15815" x2="72317" y2="5388"/>
                        <a14:foregroundMark x1="72317" y1="5388" x2="80871" y2="18334"/>
                        <a14:foregroundMark x1="80871" y1="18334" x2="81030" y2="20154"/>
                        <a14:foregroundMark x1="87723" y1="71519" x2="94376" y2="94822"/>
                        <a14:foregroundMark x1="50891" y1="91253" x2="66020" y2="96571"/>
                        <a14:foregroundMark x1="66020" y1="96571" x2="87327" y2="95731"/>
                        <a14:foregroundMark x1="96950" y1="78866" x2="98851" y2="99860"/>
                        <a14:foregroundMark x1="89624" y1="93562" x2="89624" y2="93562"/>
                        <a14:foregroundMark x1="87644" y1="90693" x2="90455" y2="96291"/>
                        <a14:foregroundMark x1="69822" y1="5528" x2="77861" y2="2939"/>
                        <a14:foregroundMark x1="77861" y1="2939" x2="80119" y2="11127"/>
                        <a14:foregroundMark x1="80238" y1="4759" x2="81545" y2="17355"/>
                        <a14:foregroundMark x1="84396" y1="23513" x2="83762" y2="21833"/>
                        <a14:foregroundMark x1="83604" y1="21344" x2="87089" y2="24563"/>
                        <a14:foregroundMark x1="64713" y1="28551" x2="64594" y2="36179"/>
                        <a14:foregroundMark x1="80871" y1="17635" x2="81584" y2="21204"/>
                        <a14:backgroundMark x1="53307" y1="62071" x2="47208" y2="69839"/>
                        <a14:backgroundMark x1="47208" y1="69839" x2="44634" y2="88593"/>
                        <a14:backgroundMark x1="44634" y1="88593" x2="39644" y2="98111"/>
                        <a14:backgroundMark x1="39644" y1="98111" x2="31406" y2="63541"/>
                        <a14:backgroundMark x1="31406" y1="63541" x2="33426" y2="42197"/>
                        <a14:backgroundMark x1="33426" y1="42197" x2="33267" y2="40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16" t="2274" r="8365" b="31379"/>
          <a:stretch/>
        </p:blipFill>
        <p:spPr bwMode="auto">
          <a:xfrm>
            <a:off x="-909237" y="751547"/>
            <a:ext cx="2598450" cy="26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HOTOS] 'The Office': Best Characters, Ranked — Michael Scott, Dwight |  TVLine">
            <a:extLst>
              <a:ext uri="{FF2B5EF4-FFF2-40B4-BE49-F238E27FC236}">
                <a16:creationId xmlns:a16="http://schemas.microsoft.com/office/drawing/2014/main" id="{FE375D3D-E6EB-36C1-6661-5074604E5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9410" b="99815" l="1502" r="89487">
                        <a14:foregroundMark x1="56195" y1="12177" x2="40926" y2="9594"/>
                        <a14:foregroundMark x1="40926" y1="9594" x2="36045" y2="17159"/>
                        <a14:foregroundMark x1="32290" y1="59963" x2="12265" y2="70664"/>
                        <a14:foregroundMark x1="12265" y1="70664" x2="1877" y2="91144"/>
                        <a14:foregroundMark x1="1877" y1="91144" x2="1877" y2="94649"/>
                        <a14:foregroundMark x1="56070" y1="69926" x2="63972" y2="77960"/>
                        <a14:foregroundMark x1="75007" y1="82637" x2="83980" y2="89852"/>
                        <a14:foregroundMark x1="83980" y1="89852" x2="86108" y2="96863"/>
                        <a14:foregroundMark x1="58448" y1="15867" x2="61835" y2="30703"/>
                        <a14:foregroundMark x1="61856" y1="38767" x2="60701" y2="43173"/>
                        <a14:foregroundMark x1="46433" y1="76568" x2="43680" y2="99446"/>
                        <a14:foregroundMark x1="62203" y1="71587" x2="76846" y2="80812"/>
                        <a14:foregroundMark x1="76846" y1="80812" x2="79349" y2="99631"/>
                        <a14:foregroundMark x1="79349" y1="99631" x2="79349" y2="99631"/>
                        <a14:foregroundMark x1="71339" y1="87638" x2="71339" y2="87638"/>
                        <a14:foregroundMark x1="67584" y1="82472" x2="74468" y2="89483"/>
                        <a14:foregroundMark x1="55444" y1="76199" x2="56195" y2="97601"/>
                        <a14:foregroundMark x1="56195" y1="97601" x2="56195" y2="97601"/>
                        <a14:foregroundMark x1="58949" y1="99815" x2="56571" y2="78782"/>
                        <a14:foregroundMark x1="56571" y1="78782" x2="55945" y2="77491"/>
                        <a14:foregroundMark x1="35670" y1="14391" x2="32290" y2="32841"/>
                        <a14:backgroundMark x1="66083" y1="26568" x2="66187" y2="67586"/>
                        <a14:backgroundMark x1="73729" y1="90535" x2="73826" y2="90724"/>
                        <a14:backgroundMark x1="62453" y1="52583" x2="62703" y2="65314"/>
                        <a14:backgroundMark x1="59825" y1="65867" x2="61076" y2="56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4785" r="21611" b="1865"/>
          <a:stretch/>
        </p:blipFill>
        <p:spPr bwMode="auto">
          <a:xfrm>
            <a:off x="986109" y="1273011"/>
            <a:ext cx="2349392" cy="232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86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ffice: Todd Packer: Inappropriate Moments Photo: 604281 - NBC.com">
            <a:extLst>
              <a:ext uri="{FF2B5EF4-FFF2-40B4-BE49-F238E27FC236}">
                <a16:creationId xmlns:a16="http://schemas.microsoft.com/office/drawing/2014/main" id="{EF03570A-B16D-2C85-31E3-C7B0E2D34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28" b="90000" l="3125" r="90000">
                        <a14:foregroundMark x1="39896" y1="18681" x2="45833" y2="10833"/>
                        <a14:foregroundMark x1="45833" y1="10833" x2="57105" y2="10042"/>
                        <a14:foregroundMark x1="70371" y1="31022" x2="70521" y2="31319"/>
                        <a14:foregroundMark x1="68394" y1="27106" x2="69206" y2="28715"/>
                        <a14:foregroundMark x1="59858" y1="10197" x2="67908" y2="26143"/>
                        <a14:foregroundMark x1="70521" y1="31319" x2="68229" y2="43542"/>
                        <a14:foregroundMark x1="10521" y1="47361" x2="3125" y2="58194"/>
                        <a14:foregroundMark x1="3125" y1="58194" x2="5625" y2="63889"/>
                        <a14:foregroundMark x1="49063" y1="12639" x2="55104" y2="12569"/>
                        <a14:foregroundMark x1="56354" y1="10833" x2="49896" y2="10417"/>
                        <a14:foregroundMark x1="57188" y1="10972" x2="50208" y2="10069"/>
                        <a14:foregroundMark x1="56000" y1="9130" x2="46563" y2="10833"/>
                        <a14:backgroundMark x1="68021" y1="25972" x2="77708" y2="20417"/>
                        <a14:backgroundMark x1="77708" y1="20417" x2="69375" y2="14028"/>
                        <a14:backgroundMark x1="68542" y1="29514" x2="75625" y2="28403"/>
                        <a14:backgroundMark x1="73438" y1="27708" x2="74479" y2="30972"/>
                        <a14:backgroundMark x1="61979" y1="7361" x2="55625" y2="8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0" t="7597" r="11065" b="45258"/>
          <a:stretch/>
        </p:blipFill>
        <p:spPr bwMode="auto">
          <a:xfrm>
            <a:off x="137173" y="684742"/>
            <a:ext cx="2679141" cy="26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736AB2-CB62-B4A3-4FF2-E5BCD9856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99" b="45427" l="18652" r="70787">
                        <a14:foregroundMark x1="38959" y1="5035" x2="49438" y2="3148"/>
                        <a14:foregroundMark x1="49438" y1="3148" x2="58876" y2="8696"/>
                        <a14:foregroundMark x1="58876" y1="8696" x2="47865" y2="10045"/>
                        <a14:foregroundMark x1="35056" y1="31334" x2="26901" y2="35056"/>
                        <a14:foregroundMark x1="22148" y1="38833" x2="21573" y2="48426"/>
                        <a14:foregroundMark x1="21573" y1="48426" x2="46517" y2="51124"/>
                        <a14:foregroundMark x1="46517" y1="51124" x2="70787" y2="45427"/>
                        <a14:foregroundMark x1="70787" y1="45427" x2="46966" y2="31934"/>
                        <a14:foregroundMark x1="46966" y1="31934" x2="35955" y2="30885"/>
                        <a14:foregroundMark x1="47865" y1="22339" x2="47865" y2="22339"/>
                        <a14:foregroundMark x1="46517" y1="22189" x2="46517" y2="22189"/>
                        <a14:foregroundMark x1="46517" y1="22189" x2="46517" y2="22189"/>
                        <a14:foregroundMark x1="37079" y1="21289" x2="52584" y2="17241"/>
                        <a14:foregroundMark x1="52584" y1="17241" x2="52584" y2="17241"/>
                        <a14:foregroundMark x1="48539" y1="18741" x2="48090" y2="23988"/>
                        <a14:foregroundMark x1="43146" y1="34783" x2="49663" y2="37931"/>
                        <a14:foregroundMark x1="43146" y1="42129" x2="54831" y2="41679"/>
                        <a14:foregroundMark x1="54831" y1="41679" x2="54831" y2="41679"/>
                        <a14:foregroundMark x1="61573" y1="42279" x2="55056" y2="42129"/>
                        <a14:foregroundMark x1="40000" y1="40030" x2="38202" y2="42729"/>
                        <a14:foregroundMark x1="30562" y1="43328" x2="22247" y2="42579"/>
                        <a14:foregroundMark x1="32135" y1="43028" x2="49663" y2="43178"/>
                        <a14:foregroundMark x1="49663" y1="43178" x2="61124" y2="43028"/>
                        <a14:foregroundMark x1="61124" y1="43028" x2="64494" y2="43028"/>
                        <a14:foregroundMark x1="55281" y1="19490" x2="55900" y2="23412"/>
                        <a14:foregroundMark x1="55281" y1="33433" x2="57730" y2="30733"/>
                        <a14:foregroundMark x1="25393" y1="43778" x2="57079" y2="43028"/>
                        <a14:foregroundMark x1="57079" y1="43028" x2="57753" y2="43028"/>
                        <a14:foregroundMark x1="59326" y1="37781" x2="68315" y2="43028"/>
                        <a14:foregroundMark x1="68315" y1="43028" x2="68315" y2="43028"/>
                        <a14:backgroundMark x1="36629" y1="3898" x2="18876" y2="17091"/>
                        <a14:backgroundMark x1="19101" y1="34183" x2="19775" y2="38981"/>
                        <a14:backgroundMark x1="60899" y1="22939" x2="62472" y2="30285"/>
                        <a14:backgroundMark x1="24494" y1="16042" x2="21348" y2="2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68" t="477" r="22429" b="56156"/>
          <a:stretch/>
        </p:blipFill>
        <p:spPr bwMode="auto">
          <a:xfrm>
            <a:off x="4426269" y="814647"/>
            <a:ext cx="2755237" cy="27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ob and Phyllis Vance (The Office) sticker&quot; Sticker for Sale by p0pculture3  | Redbubble">
            <a:extLst>
              <a:ext uri="{FF2B5EF4-FFF2-40B4-BE49-F238E27FC236}">
                <a16:creationId xmlns:a16="http://schemas.microsoft.com/office/drawing/2014/main" id="{965EF460-494E-B3E7-BAC3-999533394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94" t="10093" r="48657" b="47461"/>
          <a:stretch/>
        </p:blipFill>
        <p:spPr bwMode="auto">
          <a:xfrm>
            <a:off x="-117786" y="0"/>
            <a:ext cx="2358091" cy="235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LLIE BERTRAM: The Office character - NBC.com">
            <a:extLst>
              <a:ext uri="{FF2B5EF4-FFF2-40B4-BE49-F238E27FC236}">
                <a16:creationId xmlns:a16="http://schemas.microsoft.com/office/drawing/2014/main" id="{7CA5557A-7E62-2AEC-523A-01999299A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0" b="99600" l="0" r="98800">
                        <a14:foregroundMark x1="26600" y1="22400" x2="34200" y2="11200"/>
                        <a14:foregroundMark x1="34200" y1="11200" x2="48600" y2="7000"/>
                        <a14:foregroundMark x1="48600" y1="7000" x2="61400" y2="11000"/>
                        <a14:foregroundMark x1="61400" y1="11000" x2="66200" y2="18200"/>
                        <a14:foregroundMark x1="57600" y1="38800" x2="57600" y2="38800"/>
                        <a14:foregroundMark x1="45200" y1="36600" x2="54800" y2="42800"/>
                        <a14:foregroundMark x1="54800" y1="42800" x2="47400" y2="35600"/>
                        <a14:foregroundMark x1="47400" y1="35600" x2="45600" y2="35600"/>
                        <a14:foregroundMark x1="56000" y1="37000" x2="56000" y2="37000"/>
                        <a14:foregroundMark x1="42400" y1="38400" x2="42400" y2="38400"/>
                        <a14:foregroundMark x1="40600" y1="38600" x2="40600" y2="38600"/>
                        <a14:foregroundMark x1="13600" y1="80200" x2="12871" y2="80443"/>
                        <a14:foregroundMark x1="6960" y1="89411" x2="9400" y2="91200"/>
                        <a14:foregroundMark x1="9400" y1="91200" x2="12000" y2="99600"/>
                        <a14:foregroundMark x1="88600" y1="77400" x2="98800" y2="84800"/>
                        <a14:foregroundMark x1="98800" y1="84800" x2="98800" y2="84800"/>
                        <a14:foregroundMark x1="35400" y1="94400" x2="35400" y2="94400"/>
                        <a14:foregroundMark x1="51600" y1="57800" x2="51600" y2="57800"/>
                        <a14:foregroundMark x1="51600" y1="59800" x2="51600" y2="59800"/>
                        <a14:foregroundMark x1="54800" y1="57000" x2="44400" y2="62000"/>
                        <a14:foregroundMark x1="44400" y1="62000" x2="54600" y2="57600"/>
                        <a14:foregroundMark x1="54600" y1="57600" x2="53800" y2="57000"/>
                        <a14:backgroundMark x1="20200" y1="48200" x2="16600" y2="64800"/>
                        <a14:backgroundMark x1="16600" y1="64800" x2="2200" y2="83000"/>
                        <a14:backgroundMark x1="2200" y1="83000" x2="400" y2="83400"/>
                        <a14:backgroundMark x1="1000" y1="85200" x2="0" y2="89200"/>
                        <a14:backgroundMark x1="0" y1="84400" x2="0" y2="84400"/>
                        <a14:backgroundMark x1="2000" y1="82400" x2="0" y2="85600"/>
                        <a14:backgroundMark x1="80400" y1="54400" x2="80000" y2="65600"/>
                        <a14:backgroundMark x1="80000" y1="65600" x2="84200" y2="71000"/>
                        <a14:backgroundMark x1="15600" y1="65400" x2="6400" y2="76600"/>
                        <a14:backgroundMark x1="6400" y1="76600" x2="5400" y2="77000"/>
                        <a14:backgroundMark x1="14200" y1="70000" x2="12200" y2="74400"/>
                        <a14:backgroundMark x1="78400" y1="50400" x2="79000" y2="62400"/>
                        <a14:backgroundMark x1="79000" y1="62400" x2="816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073381" y="20539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4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3C74E87-CA5D-AE56-38A5-41C06E5224EE}"/>
              </a:ext>
            </a:extLst>
          </p:cNvPr>
          <p:cNvSpPr/>
          <p:nvPr/>
        </p:nvSpPr>
        <p:spPr>
          <a:xfrm rot="7828662">
            <a:off x="653229" y="358839"/>
            <a:ext cx="2853116" cy="4140166"/>
          </a:xfrm>
          <a:custGeom>
            <a:avLst/>
            <a:gdLst>
              <a:gd name="connsiteX0" fmla="*/ 2029874 w 2853116"/>
              <a:gd name="connsiteY0" fmla="*/ 455036 h 4140166"/>
              <a:gd name="connsiteX1" fmla="*/ 2058731 w 2853116"/>
              <a:gd name="connsiteY1" fmla="*/ 344297 h 4140166"/>
              <a:gd name="connsiteX2" fmla="*/ 2169470 w 2853116"/>
              <a:gd name="connsiteY2" fmla="*/ 373154 h 4140166"/>
              <a:gd name="connsiteX3" fmla="*/ 2140613 w 2853116"/>
              <a:gd name="connsiteY3" fmla="*/ 483892 h 4140166"/>
              <a:gd name="connsiteX4" fmla="*/ 2029874 w 2853116"/>
              <a:gd name="connsiteY4" fmla="*/ 455036 h 4140166"/>
              <a:gd name="connsiteX5" fmla="*/ 2228729 w 2853116"/>
              <a:gd name="connsiteY5" fmla="*/ 794053 h 4140166"/>
              <a:gd name="connsiteX6" fmla="*/ 2241097 w 2853116"/>
              <a:gd name="connsiteY6" fmla="*/ 746594 h 4140166"/>
              <a:gd name="connsiteX7" fmla="*/ 2288555 w 2853116"/>
              <a:gd name="connsiteY7" fmla="*/ 758961 h 4140166"/>
              <a:gd name="connsiteX8" fmla="*/ 2276189 w 2853116"/>
              <a:gd name="connsiteY8" fmla="*/ 806421 h 4140166"/>
              <a:gd name="connsiteX9" fmla="*/ 2228729 w 2853116"/>
              <a:gd name="connsiteY9" fmla="*/ 794053 h 4140166"/>
              <a:gd name="connsiteX10" fmla="*/ 2453512 w 2853116"/>
              <a:gd name="connsiteY10" fmla="*/ 1143525 h 4140166"/>
              <a:gd name="connsiteX11" fmla="*/ 2473317 w 2853116"/>
              <a:gd name="connsiteY11" fmla="*/ 1103438 h 4140166"/>
              <a:gd name="connsiteX12" fmla="*/ 2513403 w 2853116"/>
              <a:gd name="connsiteY12" fmla="*/ 1123243 h 4140166"/>
              <a:gd name="connsiteX13" fmla="*/ 2493598 w 2853116"/>
              <a:gd name="connsiteY13" fmla="*/ 1163329 h 4140166"/>
              <a:gd name="connsiteX14" fmla="*/ 2453512 w 2853116"/>
              <a:gd name="connsiteY14" fmla="*/ 1143525 h 4140166"/>
              <a:gd name="connsiteX15" fmla="*/ 2621209 w 2853116"/>
              <a:gd name="connsiteY15" fmla="*/ 1667838 h 4140166"/>
              <a:gd name="connsiteX16" fmla="*/ 2604796 w 2853116"/>
              <a:gd name="connsiteY16" fmla="*/ 1639550 h 4140166"/>
              <a:gd name="connsiteX17" fmla="*/ 2656388 w 2853116"/>
              <a:gd name="connsiteY17" fmla="*/ 1535126 h 4140166"/>
              <a:gd name="connsiteX18" fmla="*/ 2760812 w 2853116"/>
              <a:gd name="connsiteY18" fmla="*/ 1586717 h 4140166"/>
              <a:gd name="connsiteX19" fmla="*/ 2709221 w 2853116"/>
              <a:gd name="connsiteY19" fmla="*/ 1691141 h 4140166"/>
              <a:gd name="connsiteX20" fmla="*/ 2621209 w 2853116"/>
              <a:gd name="connsiteY20" fmla="*/ 1667838 h 4140166"/>
              <a:gd name="connsiteX21" fmla="*/ 2074818 w 2853116"/>
              <a:gd name="connsiteY21" fmla="*/ 1307479 h 4140166"/>
              <a:gd name="connsiteX22" fmla="*/ 2150027 w 2853116"/>
              <a:gd name="connsiteY22" fmla="*/ 1311887 h 4140166"/>
              <a:gd name="connsiteX23" fmla="*/ 2167586 w 2853116"/>
              <a:gd name="connsiteY23" fmla="*/ 1272561 h 4140166"/>
              <a:gd name="connsiteX24" fmla="*/ 2172652 w 2853116"/>
              <a:gd name="connsiteY24" fmla="*/ 1218530 h 4140166"/>
              <a:gd name="connsiteX25" fmla="*/ 2112623 w 2853116"/>
              <a:gd name="connsiteY25" fmla="*/ 1228026 h 4140166"/>
              <a:gd name="connsiteX26" fmla="*/ 2052106 w 2853116"/>
              <a:gd name="connsiteY26" fmla="*/ 1270224 h 4140166"/>
              <a:gd name="connsiteX27" fmla="*/ 2049970 w 2853116"/>
              <a:gd name="connsiteY27" fmla="*/ 1274768 h 4140166"/>
              <a:gd name="connsiteX28" fmla="*/ 2070597 w 2853116"/>
              <a:gd name="connsiteY28" fmla="*/ 1302068 h 4140166"/>
              <a:gd name="connsiteX29" fmla="*/ 2074818 w 2853116"/>
              <a:gd name="connsiteY29" fmla="*/ 1307479 h 4140166"/>
              <a:gd name="connsiteX30" fmla="*/ 1250296 w 2853116"/>
              <a:gd name="connsiteY30" fmla="*/ 496853 h 4140166"/>
              <a:gd name="connsiteX31" fmla="*/ 1266786 w 2853116"/>
              <a:gd name="connsiteY31" fmla="*/ 433573 h 4140166"/>
              <a:gd name="connsiteX32" fmla="*/ 1330065 w 2853116"/>
              <a:gd name="connsiteY32" fmla="*/ 450063 h 4140166"/>
              <a:gd name="connsiteX33" fmla="*/ 1313575 w 2853116"/>
              <a:gd name="connsiteY33" fmla="*/ 513342 h 4140166"/>
              <a:gd name="connsiteX34" fmla="*/ 1250296 w 2853116"/>
              <a:gd name="connsiteY34" fmla="*/ 496853 h 4140166"/>
              <a:gd name="connsiteX35" fmla="*/ 2344627 w 2853116"/>
              <a:gd name="connsiteY35" fmla="*/ 2875125 h 4140166"/>
              <a:gd name="connsiteX36" fmla="*/ 2252659 w 2853116"/>
              <a:gd name="connsiteY36" fmla="*/ 2669665 h 4140166"/>
              <a:gd name="connsiteX37" fmla="*/ 2736244 w 2853116"/>
              <a:gd name="connsiteY37" fmla="*/ 2787321 h 4140166"/>
              <a:gd name="connsiteX38" fmla="*/ 2832521 w 2853116"/>
              <a:gd name="connsiteY38" fmla="*/ 3055410 h 4140166"/>
              <a:gd name="connsiteX39" fmla="*/ 2548053 w 2853116"/>
              <a:gd name="connsiteY39" fmla="*/ 3070214 h 4140166"/>
              <a:gd name="connsiteX40" fmla="*/ 2344627 w 2853116"/>
              <a:gd name="connsiteY40" fmla="*/ 2875125 h 4140166"/>
              <a:gd name="connsiteX41" fmla="*/ 791769 w 2853116"/>
              <a:gd name="connsiteY41" fmla="*/ 1285570 h 4140166"/>
              <a:gd name="connsiteX42" fmla="*/ 777143 w 2853116"/>
              <a:gd name="connsiteY42" fmla="*/ 1256959 h 4140166"/>
              <a:gd name="connsiteX43" fmla="*/ 833213 w 2853116"/>
              <a:gd name="connsiteY43" fmla="*/ 1157200 h 4140166"/>
              <a:gd name="connsiteX44" fmla="*/ 932973 w 2853116"/>
              <a:gd name="connsiteY44" fmla="*/ 1213270 h 4140166"/>
              <a:gd name="connsiteX45" fmla="*/ 876902 w 2853116"/>
              <a:gd name="connsiteY45" fmla="*/ 1313029 h 4140166"/>
              <a:gd name="connsiteX46" fmla="*/ 791769 w 2853116"/>
              <a:gd name="connsiteY46" fmla="*/ 1285570 h 4140166"/>
              <a:gd name="connsiteX47" fmla="*/ 919728 w 2853116"/>
              <a:gd name="connsiteY47" fmla="*/ 1441251 h 4140166"/>
              <a:gd name="connsiteX48" fmla="*/ 952708 w 2853116"/>
              <a:gd name="connsiteY48" fmla="*/ 1314692 h 4140166"/>
              <a:gd name="connsiteX49" fmla="*/ 1079267 w 2853116"/>
              <a:gd name="connsiteY49" fmla="*/ 1347672 h 4140166"/>
              <a:gd name="connsiteX50" fmla="*/ 1046287 w 2853116"/>
              <a:gd name="connsiteY50" fmla="*/ 1474230 h 4140166"/>
              <a:gd name="connsiteX51" fmla="*/ 919728 w 2853116"/>
              <a:gd name="connsiteY51" fmla="*/ 1441251 h 4140166"/>
              <a:gd name="connsiteX52" fmla="*/ 1451076 w 2853116"/>
              <a:gd name="connsiteY52" fmla="*/ 2606100 h 4140166"/>
              <a:gd name="connsiteX53" fmla="*/ 1434361 w 2853116"/>
              <a:gd name="connsiteY53" fmla="*/ 2573401 h 4140166"/>
              <a:gd name="connsiteX54" fmla="*/ 1498441 w 2853116"/>
              <a:gd name="connsiteY54" fmla="*/ 2459390 h 4140166"/>
              <a:gd name="connsiteX55" fmla="*/ 1612452 w 2853116"/>
              <a:gd name="connsiteY55" fmla="*/ 2523470 h 4140166"/>
              <a:gd name="connsiteX56" fmla="*/ 1548372 w 2853116"/>
              <a:gd name="connsiteY56" fmla="*/ 2637481 h 4140166"/>
              <a:gd name="connsiteX57" fmla="*/ 1451076 w 2853116"/>
              <a:gd name="connsiteY57" fmla="*/ 2606100 h 4140166"/>
              <a:gd name="connsiteX58" fmla="*/ 30280 w 2853116"/>
              <a:gd name="connsiteY58" fmla="*/ 1189788 h 4140166"/>
              <a:gd name="connsiteX59" fmla="*/ 0 w 2853116"/>
              <a:gd name="connsiteY59" fmla="*/ 1120930 h 4140166"/>
              <a:gd name="connsiteX60" fmla="*/ 102001 w 2853116"/>
              <a:gd name="connsiteY60" fmla="*/ 1020290 h 4140166"/>
              <a:gd name="connsiteX61" fmla="*/ 331533 w 2853116"/>
              <a:gd name="connsiteY61" fmla="*/ 1157803 h 4140166"/>
              <a:gd name="connsiteX62" fmla="*/ 102001 w 2853116"/>
              <a:gd name="connsiteY62" fmla="*/ 1221569 h 4140166"/>
              <a:gd name="connsiteX63" fmla="*/ 30280 w 2853116"/>
              <a:gd name="connsiteY63" fmla="*/ 1189788 h 4140166"/>
              <a:gd name="connsiteX64" fmla="*/ 670442 w 2853116"/>
              <a:gd name="connsiteY64" fmla="*/ 2061921 h 4140166"/>
              <a:gd name="connsiteX65" fmla="*/ 662084 w 2853116"/>
              <a:gd name="connsiteY65" fmla="*/ 2045572 h 4140166"/>
              <a:gd name="connsiteX66" fmla="*/ 694125 w 2853116"/>
              <a:gd name="connsiteY66" fmla="*/ 1988567 h 4140166"/>
              <a:gd name="connsiteX67" fmla="*/ 751130 w 2853116"/>
              <a:gd name="connsiteY67" fmla="*/ 2020606 h 4140166"/>
              <a:gd name="connsiteX68" fmla="*/ 719090 w 2853116"/>
              <a:gd name="connsiteY68" fmla="*/ 2077612 h 4140166"/>
              <a:gd name="connsiteX69" fmla="*/ 670442 w 2853116"/>
              <a:gd name="connsiteY69" fmla="*/ 2061921 h 4140166"/>
              <a:gd name="connsiteX70" fmla="*/ 2390290 w 2853116"/>
              <a:gd name="connsiteY70" fmla="*/ 4089529 h 4140166"/>
              <a:gd name="connsiteX71" fmla="*/ 2308838 w 2853116"/>
              <a:gd name="connsiteY71" fmla="*/ 3937798 h 4140166"/>
              <a:gd name="connsiteX72" fmla="*/ 2289237 w 2853116"/>
              <a:gd name="connsiteY72" fmla="*/ 3424140 h 4140166"/>
              <a:gd name="connsiteX73" fmla="*/ 2546296 w 2853116"/>
              <a:gd name="connsiteY73" fmla="*/ 3869279 h 4140166"/>
              <a:gd name="connsiteX74" fmla="*/ 2495178 w 2853116"/>
              <a:gd name="connsiteY74" fmla="*/ 4137856 h 4140166"/>
              <a:gd name="connsiteX75" fmla="*/ 2390290 w 2853116"/>
              <a:gd name="connsiteY75" fmla="*/ 4089529 h 4140166"/>
              <a:gd name="connsiteX76" fmla="*/ 865713 w 2853116"/>
              <a:gd name="connsiteY76" fmla="*/ 2582141 h 4140166"/>
              <a:gd name="connsiteX77" fmla="*/ 851428 w 2853116"/>
              <a:gd name="connsiteY77" fmla="*/ 2326962 h 4140166"/>
              <a:gd name="connsiteX78" fmla="*/ 1069795 w 2853116"/>
              <a:gd name="connsiteY78" fmla="*/ 2083254 h 4140166"/>
              <a:gd name="connsiteX79" fmla="*/ 1112777 w 2853116"/>
              <a:gd name="connsiteY79" fmla="*/ 1972810 h 4140166"/>
              <a:gd name="connsiteX80" fmla="*/ 1110735 w 2853116"/>
              <a:gd name="connsiteY80" fmla="*/ 1964411 h 4140166"/>
              <a:gd name="connsiteX81" fmla="*/ 1099207 w 2853116"/>
              <a:gd name="connsiteY81" fmla="*/ 1951724 h 4140166"/>
              <a:gd name="connsiteX82" fmla="*/ 1073417 w 2853116"/>
              <a:gd name="connsiteY82" fmla="*/ 1903741 h 4140166"/>
              <a:gd name="connsiteX83" fmla="*/ 1071815 w 2853116"/>
              <a:gd name="connsiteY83" fmla="*/ 1896049 h 4140166"/>
              <a:gd name="connsiteX84" fmla="*/ 1054143 w 2853116"/>
              <a:gd name="connsiteY84" fmla="*/ 1882797 h 4140166"/>
              <a:gd name="connsiteX85" fmla="*/ 983747 w 2853116"/>
              <a:gd name="connsiteY85" fmla="*/ 1861984 h 4140166"/>
              <a:gd name="connsiteX86" fmla="*/ 482421 w 2853116"/>
              <a:gd name="connsiteY86" fmla="*/ 1816692 h 4140166"/>
              <a:gd name="connsiteX87" fmla="*/ 483310 w 2853116"/>
              <a:gd name="connsiteY87" fmla="*/ 1816442 h 4140166"/>
              <a:gd name="connsiteX88" fmla="*/ 473067 w 2853116"/>
              <a:gd name="connsiteY88" fmla="*/ 1814237 h 4140166"/>
              <a:gd name="connsiteX89" fmla="*/ 334602 w 2853116"/>
              <a:gd name="connsiteY89" fmla="*/ 1586181 h 4140166"/>
              <a:gd name="connsiteX90" fmla="*/ 562658 w 2853116"/>
              <a:gd name="connsiteY90" fmla="*/ 1447714 h 4140166"/>
              <a:gd name="connsiteX91" fmla="*/ 1068750 w 2853116"/>
              <a:gd name="connsiteY91" fmla="*/ 1678718 h 4140166"/>
              <a:gd name="connsiteX92" fmla="*/ 1137469 w 2853116"/>
              <a:gd name="connsiteY92" fmla="*/ 1666895 h 4140166"/>
              <a:gd name="connsiteX93" fmla="*/ 1129064 w 2853116"/>
              <a:gd name="connsiteY93" fmla="*/ 1594096 h 4140166"/>
              <a:gd name="connsiteX94" fmla="*/ 1105430 w 2853116"/>
              <a:gd name="connsiteY94" fmla="*/ 1569747 h 4140166"/>
              <a:gd name="connsiteX95" fmla="*/ 1123397 w 2853116"/>
              <a:gd name="connsiteY95" fmla="*/ 1444392 h 4140166"/>
              <a:gd name="connsiteX96" fmla="*/ 1264173 w 2853116"/>
              <a:gd name="connsiteY96" fmla="*/ 1450807 h 4140166"/>
              <a:gd name="connsiteX97" fmla="*/ 1278579 w 2853116"/>
              <a:gd name="connsiteY97" fmla="*/ 1470929 h 4140166"/>
              <a:gd name="connsiteX98" fmla="*/ 1291681 w 2853116"/>
              <a:gd name="connsiteY98" fmla="*/ 1491159 h 4140166"/>
              <a:gd name="connsiteX99" fmla="*/ 1343407 w 2853116"/>
              <a:gd name="connsiteY99" fmla="*/ 1429680 h 4140166"/>
              <a:gd name="connsiteX100" fmla="*/ 1359543 w 2853116"/>
              <a:gd name="connsiteY100" fmla="*/ 1282176 h 4140166"/>
              <a:gd name="connsiteX101" fmla="*/ 1276500 w 2853116"/>
              <a:gd name="connsiteY101" fmla="*/ 1198577 h 4140166"/>
              <a:gd name="connsiteX102" fmla="*/ 1269402 w 2853116"/>
              <a:gd name="connsiteY102" fmla="*/ 1195881 h 4140166"/>
              <a:gd name="connsiteX103" fmla="*/ 1255345 w 2853116"/>
              <a:gd name="connsiteY103" fmla="*/ 1206927 h 4140166"/>
              <a:gd name="connsiteX104" fmla="*/ 1212592 w 2853116"/>
              <a:gd name="connsiteY104" fmla="*/ 1182897 h 4140166"/>
              <a:gd name="connsiteX105" fmla="*/ 1213175 w 2853116"/>
              <a:gd name="connsiteY105" fmla="*/ 1178030 h 4140166"/>
              <a:gd name="connsiteX106" fmla="*/ 1198653 w 2853116"/>
              <a:gd name="connsiteY106" fmla="*/ 1174252 h 4140166"/>
              <a:gd name="connsiteX107" fmla="*/ 1072639 w 2853116"/>
              <a:gd name="connsiteY107" fmla="*/ 1152675 h 4140166"/>
              <a:gd name="connsiteX108" fmla="*/ 926215 w 2853116"/>
              <a:gd name="connsiteY108" fmla="*/ 1135637 h 4140166"/>
              <a:gd name="connsiteX109" fmla="*/ 918437 w 2853116"/>
              <a:gd name="connsiteY109" fmla="*/ 1133610 h 4140166"/>
              <a:gd name="connsiteX110" fmla="*/ 757938 w 2853116"/>
              <a:gd name="connsiteY110" fmla="*/ 848752 h 4140166"/>
              <a:gd name="connsiteX111" fmla="*/ 1042798 w 2853116"/>
              <a:gd name="connsiteY111" fmla="*/ 688252 h 4140166"/>
              <a:gd name="connsiteX112" fmla="*/ 1334026 w 2853116"/>
              <a:gd name="connsiteY112" fmla="*/ 837463 h 4140166"/>
              <a:gd name="connsiteX113" fmla="*/ 1487019 w 2853116"/>
              <a:gd name="connsiteY113" fmla="*/ 831886 h 4140166"/>
              <a:gd name="connsiteX114" fmla="*/ 1526139 w 2853116"/>
              <a:gd name="connsiteY114" fmla="*/ 697973 h 4140166"/>
              <a:gd name="connsiteX115" fmla="*/ 1442450 w 2853116"/>
              <a:gd name="connsiteY115" fmla="*/ 201609 h 4140166"/>
              <a:gd name="connsiteX116" fmla="*/ 1442917 w 2853116"/>
              <a:gd name="connsiteY116" fmla="*/ 202407 h 4140166"/>
              <a:gd name="connsiteX117" fmla="*/ 1442444 w 2853116"/>
              <a:gd name="connsiteY117" fmla="*/ 191939 h 4140166"/>
              <a:gd name="connsiteX118" fmla="*/ 1627790 w 2853116"/>
              <a:gd name="connsiteY118" fmla="*/ 29 h 4140166"/>
              <a:gd name="connsiteX119" fmla="*/ 1819701 w 2853116"/>
              <a:gd name="connsiteY119" fmla="*/ 185374 h 4140166"/>
              <a:gd name="connsiteX120" fmla="*/ 1724996 w 2853116"/>
              <a:gd name="connsiteY120" fmla="*/ 733574 h 4140166"/>
              <a:gd name="connsiteX121" fmla="*/ 1753907 w 2853116"/>
              <a:gd name="connsiteY121" fmla="*/ 797027 h 4140166"/>
              <a:gd name="connsiteX122" fmla="*/ 1822174 w 2853116"/>
              <a:gd name="connsiteY122" fmla="*/ 770385 h 4140166"/>
              <a:gd name="connsiteX123" fmla="*/ 1839713 w 2853116"/>
              <a:gd name="connsiteY123" fmla="*/ 741336 h 4140166"/>
              <a:gd name="connsiteX124" fmla="*/ 1965516 w 2853116"/>
              <a:gd name="connsiteY124" fmla="*/ 726833 h 4140166"/>
              <a:gd name="connsiteX125" fmla="*/ 1995113 w 2853116"/>
              <a:gd name="connsiteY125" fmla="*/ 864612 h 4140166"/>
              <a:gd name="connsiteX126" fmla="*/ 1955447 w 2853116"/>
              <a:gd name="connsiteY126" fmla="*/ 909857 h 4140166"/>
              <a:gd name="connsiteX127" fmla="*/ 1948949 w 2853116"/>
              <a:gd name="connsiteY127" fmla="*/ 917504 h 4140166"/>
              <a:gd name="connsiteX128" fmla="*/ 1964914 w 2853116"/>
              <a:gd name="connsiteY128" fmla="*/ 1026528 h 4140166"/>
              <a:gd name="connsiteX129" fmla="*/ 2026439 w 2853116"/>
              <a:gd name="connsiteY129" fmla="*/ 1040027 h 4140166"/>
              <a:gd name="connsiteX130" fmla="*/ 2295752 w 2853116"/>
              <a:gd name="connsiteY130" fmla="*/ 996508 h 4140166"/>
              <a:gd name="connsiteX131" fmla="*/ 2400634 w 2853116"/>
              <a:gd name="connsiteY131" fmla="*/ 1099825 h 4140166"/>
              <a:gd name="connsiteX132" fmla="*/ 2339360 w 2853116"/>
              <a:gd name="connsiteY132" fmla="*/ 1203737 h 4140166"/>
              <a:gd name="connsiteX133" fmla="*/ 2306756 w 2853116"/>
              <a:gd name="connsiteY133" fmla="*/ 1212123 h 4140166"/>
              <a:gd name="connsiteX134" fmla="*/ 2305400 w 2853116"/>
              <a:gd name="connsiteY134" fmla="*/ 1240893 h 4140166"/>
              <a:gd name="connsiteX135" fmla="*/ 2325274 w 2853116"/>
              <a:gd name="connsiteY135" fmla="*/ 1287257 h 4140166"/>
              <a:gd name="connsiteX136" fmla="*/ 2431639 w 2853116"/>
              <a:gd name="connsiteY136" fmla="*/ 1305645 h 4140166"/>
              <a:gd name="connsiteX137" fmla="*/ 2524773 w 2853116"/>
              <a:gd name="connsiteY137" fmla="*/ 1264260 h 4140166"/>
              <a:gd name="connsiteX138" fmla="*/ 2648238 w 2853116"/>
              <a:gd name="connsiteY138" fmla="*/ 1325259 h 4140166"/>
              <a:gd name="connsiteX139" fmla="*/ 2587240 w 2853116"/>
              <a:gd name="connsiteY139" fmla="*/ 1448723 h 4140166"/>
              <a:gd name="connsiteX140" fmla="*/ 2553641 w 2853116"/>
              <a:gd name="connsiteY140" fmla="*/ 1457932 h 4140166"/>
              <a:gd name="connsiteX141" fmla="*/ 2451022 w 2853116"/>
              <a:gd name="connsiteY141" fmla="*/ 1606840 h 4140166"/>
              <a:gd name="connsiteX142" fmla="*/ 2527157 w 2853116"/>
              <a:gd name="connsiteY142" fmla="*/ 1711906 h 4140166"/>
              <a:gd name="connsiteX143" fmla="*/ 2681878 w 2853116"/>
              <a:gd name="connsiteY143" fmla="*/ 1807048 h 4140166"/>
              <a:gd name="connsiteX144" fmla="*/ 2690845 w 2853116"/>
              <a:gd name="connsiteY144" fmla="*/ 1989267 h 4140166"/>
              <a:gd name="connsiteX145" fmla="*/ 2508626 w 2853116"/>
              <a:gd name="connsiteY145" fmla="*/ 1998234 h 4140166"/>
              <a:gd name="connsiteX146" fmla="*/ 2333890 w 2853116"/>
              <a:gd name="connsiteY146" fmla="*/ 1783863 h 4140166"/>
              <a:gd name="connsiteX147" fmla="*/ 2237360 w 2853116"/>
              <a:gd name="connsiteY147" fmla="*/ 1752629 h 4140166"/>
              <a:gd name="connsiteX148" fmla="*/ 2127906 w 2853116"/>
              <a:gd name="connsiteY148" fmla="*/ 1881330 h 4140166"/>
              <a:gd name="connsiteX149" fmla="*/ 2123743 w 2853116"/>
              <a:gd name="connsiteY149" fmla="*/ 1892471 h 4140166"/>
              <a:gd name="connsiteX150" fmla="*/ 2135260 w 2853116"/>
              <a:gd name="connsiteY150" fmla="*/ 1886584 h 4140166"/>
              <a:gd name="connsiteX151" fmla="*/ 2261988 w 2853116"/>
              <a:gd name="connsiteY151" fmla="*/ 1927458 h 4140166"/>
              <a:gd name="connsiteX152" fmla="*/ 2272246 w 2853116"/>
              <a:gd name="connsiteY152" fmla="*/ 1947526 h 4140166"/>
              <a:gd name="connsiteX153" fmla="*/ 2290688 w 2853116"/>
              <a:gd name="connsiteY153" fmla="*/ 1952564 h 4140166"/>
              <a:gd name="connsiteX154" fmla="*/ 2322571 w 2853116"/>
              <a:gd name="connsiteY154" fmla="*/ 1988973 h 4140166"/>
              <a:gd name="connsiteX155" fmla="*/ 2282961 w 2853116"/>
              <a:gd name="connsiteY155" fmla="*/ 2069146 h 4140166"/>
              <a:gd name="connsiteX156" fmla="*/ 2264333 w 2853116"/>
              <a:gd name="connsiteY156" fmla="*/ 2071530 h 4140166"/>
              <a:gd name="connsiteX157" fmla="*/ 2242885 w 2853116"/>
              <a:gd name="connsiteY157" fmla="*/ 2096776 h 4140166"/>
              <a:gd name="connsiteX158" fmla="*/ 2200295 w 2853116"/>
              <a:gd name="connsiteY158" fmla="*/ 2118547 h 4140166"/>
              <a:gd name="connsiteX159" fmla="*/ 2073567 w 2853116"/>
              <a:gd name="connsiteY159" fmla="*/ 2077673 h 4140166"/>
              <a:gd name="connsiteX160" fmla="*/ 2059137 w 2853116"/>
              <a:gd name="connsiteY160" fmla="*/ 2049445 h 4140166"/>
              <a:gd name="connsiteX161" fmla="*/ 2037547 w 2853116"/>
              <a:gd name="connsiteY161" fmla="*/ 2076392 h 4140166"/>
              <a:gd name="connsiteX162" fmla="*/ 1924216 w 2853116"/>
              <a:gd name="connsiteY162" fmla="*/ 2112588 h 4140166"/>
              <a:gd name="connsiteX163" fmla="*/ 1891215 w 2853116"/>
              <a:gd name="connsiteY163" fmla="*/ 2103204 h 4140166"/>
              <a:gd name="connsiteX164" fmla="*/ 1892931 w 2853116"/>
              <a:gd name="connsiteY164" fmla="*/ 2105269 h 4140166"/>
              <a:gd name="connsiteX165" fmla="*/ 1932781 w 2853116"/>
              <a:gd name="connsiteY165" fmla="*/ 2134721 h 4140166"/>
              <a:gd name="connsiteX166" fmla="*/ 2151354 w 2853116"/>
              <a:gd name="connsiteY166" fmla="*/ 2285700 h 4140166"/>
              <a:gd name="connsiteX167" fmla="*/ 2150286 w 2853116"/>
              <a:gd name="connsiteY167" fmla="*/ 2552524 h 4140166"/>
              <a:gd name="connsiteX168" fmla="*/ 1883462 w 2853116"/>
              <a:gd name="connsiteY168" fmla="*/ 2551457 h 4140166"/>
              <a:gd name="connsiteX169" fmla="*/ 1644927 w 2853116"/>
              <a:gd name="connsiteY169" fmla="*/ 2224789 h 4140166"/>
              <a:gd name="connsiteX170" fmla="*/ 1506377 w 2853116"/>
              <a:gd name="connsiteY170" fmla="*/ 2171671 h 4140166"/>
              <a:gd name="connsiteX171" fmla="*/ 1308171 w 2853116"/>
              <a:gd name="connsiteY171" fmla="*/ 2416209 h 4140166"/>
              <a:gd name="connsiteX172" fmla="*/ 1254456 w 2853116"/>
              <a:gd name="connsiteY172" fmla="*/ 2553487 h 4140166"/>
              <a:gd name="connsiteX173" fmla="*/ 1250518 w 2853116"/>
              <a:gd name="connsiteY173" fmla="*/ 2560493 h 4140166"/>
              <a:gd name="connsiteX174" fmla="*/ 934208 w 2853116"/>
              <a:gd name="connsiteY174" fmla="*/ 2643272 h 4140166"/>
              <a:gd name="connsiteX175" fmla="*/ 865713 w 2853116"/>
              <a:gd name="connsiteY175" fmla="*/ 2582141 h 4140166"/>
              <a:gd name="connsiteX176" fmla="*/ 1572583 w 2853116"/>
              <a:gd name="connsiteY176" fmla="*/ 3460947 h 4140166"/>
              <a:gd name="connsiteX177" fmla="*/ 1534685 w 2853116"/>
              <a:gd name="connsiteY177" fmla="*/ 3389661 h 4140166"/>
              <a:gd name="connsiteX178" fmla="*/ 1613746 w 2853116"/>
              <a:gd name="connsiteY178" fmla="*/ 2858658 h 4140166"/>
              <a:gd name="connsiteX179" fmla="*/ 1893659 w 2853116"/>
              <a:gd name="connsiteY179" fmla="*/ 3253437 h 4140166"/>
              <a:gd name="connsiteX180" fmla="*/ 1788024 w 2853116"/>
              <a:gd name="connsiteY180" fmla="*/ 3516163 h 4140166"/>
              <a:gd name="connsiteX181" fmla="*/ 1572583 w 2853116"/>
              <a:gd name="connsiteY181" fmla="*/ 3460947 h 414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2853116" h="4140166">
                <a:moveTo>
                  <a:pt x="2029874" y="455036"/>
                </a:moveTo>
                <a:cubicBezTo>
                  <a:pt x="2007263" y="416487"/>
                  <a:pt x="2020183" y="366908"/>
                  <a:pt x="2058731" y="344297"/>
                </a:cubicBezTo>
                <a:cubicBezTo>
                  <a:pt x="2097280" y="321686"/>
                  <a:pt x="2146858" y="334605"/>
                  <a:pt x="2169470" y="373154"/>
                </a:cubicBezTo>
                <a:cubicBezTo>
                  <a:pt x="2192080" y="411702"/>
                  <a:pt x="2179161" y="461281"/>
                  <a:pt x="2140613" y="483892"/>
                </a:cubicBezTo>
                <a:cubicBezTo>
                  <a:pt x="2102065" y="506504"/>
                  <a:pt x="2052485" y="493584"/>
                  <a:pt x="2029874" y="455036"/>
                </a:cubicBezTo>
                <a:close/>
                <a:moveTo>
                  <a:pt x="2228729" y="794053"/>
                </a:moveTo>
                <a:cubicBezTo>
                  <a:pt x="2219038" y="777532"/>
                  <a:pt x="2224576" y="756284"/>
                  <a:pt x="2241097" y="746594"/>
                </a:cubicBezTo>
                <a:cubicBezTo>
                  <a:pt x="2257617" y="736904"/>
                  <a:pt x="2278865" y="742440"/>
                  <a:pt x="2288555" y="758961"/>
                </a:cubicBezTo>
                <a:cubicBezTo>
                  <a:pt x="2298246" y="775482"/>
                  <a:pt x="2292710" y="796730"/>
                  <a:pt x="2276189" y="806421"/>
                </a:cubicBezTo>
                <a:cubicBezTo>
                  <a:pt x="2259668" y="816111"/>
                  <a:pt x="2238419" y="810574"/>
                  <a:pt x="2228729" y="794053"/>
                </a:cubicBezTo>
                <a:close/>
                <a:moveTo>
                  <a:pt x="2453512" y="1143525"/>
                </a:moveTo>
                <a:cubicBezTo>
                  <a:pt x="2447912" y="1126986"/>
                  <a:pt x="2456778" y="1109039"/>
                  <a:pt x="2473317" y="1103438"/>
                </a:cubicBezTo>
                <a:cubicBezTo>
                  <a:pt x="2489855" y="1097838"/>
                  <a:pt x="2507803" y="1106705"/>
                  <a:pt x="2513403" y="1123243"/>
                </a:cubicBezTo>
                <a:cubicBezTo>
                  <a:pt x="2519004" y="1139782"/>
                  <a:pt x="2510137" y="1157729"/>
                  <a:pt x="2493598" y="1163329"/>
                </a:cubicBezTo>
                <a:cubicBezTo>
                  <a:pt x="2477060" y="1168930"/>
                  <a:pt x="2459113" y="1160063"/>
                  <a:pt x="2453512" y="1143525"/>
                </a:cubicBezTo>
                <a:close/>
                <a:moveTo>
                  <a:pt x="2621209" y="1667838"/>
                </a:moveTo>
                <a:cubicBezTo>
                  <a:pt x="2614101" y="1659842"/>
                  <a:pt x="2608444" y="1650321"/>
                  <a:pt x="2604796" y="1639550"/>
                </a:cubicBezTo>
                <a:cubicBezTo>
                  <a:pt x="2590207" y="1596467"/>
                  <a:pt x="2613306" y="1549715"/>
                  <a:pt x="2656388" y="1535126"/>
                </a:cubicBezTo>
                <a:cubicBezTo>
                  <a:pt x="2699470" y="1520536"/>
                  <a:pt x="2746223" y="1543634"/>
                  <a:pt x="2760812" y="1586717"/>
                </a:cubicBezTo>
                <a:cubicBezTo>
                  <a:pt x="2775402" y="1629800"/>
                  <a:pt x="2752303" y="1676552"/>
                  <a:pt x="2709221" y="1691141"/>
                </a:cubicBezTo>
                <a:cubicBezTo>
                  <a:pt x="2676909" y="1702083"/>
                  <a:pt x="2642533" y="1691826"/>
                  <a:pt x="2621209" y="1667838"/>
                </a:cubicBezTo>
                <a:close/>
                <a:moveTo>
                  <a:pt x="2074818" y="1307479"/>
                </a:moveTo>
                <a:cubicBezTo>
                  <a:pt x="2094368" y="1329466"/>
                  <a:pt x="2128042" y="1331439"/>
                  <a:pt x="2150027" y="1311887"/>
                </a:cubicBezTo>
                <a:cubicBezTo>
                  <a:pt x="2160477" y="1301357"/>
                  <a:pt x="2166722" y="1287373"/>
                  <a:pt x="2167586" y="1272561"/>
                </a:cubicBezTo>
                <a:lnTo>
                  <a:pt x="2172652" y="1218530"/>
                </a:lnTo>
                <a:lnTo>
                  <a:pt x="2112623" y="1228026"/>
                </a:lnTo>
                <a:cubicBezTo>
                  <a:pt x="2088585" y="1235425"/>
                  <a:pt x="2067496" y="1247795"/>
                  <a:pt x="2052106" y="1270224"/>
                </a:cubicBezTo>
                <a:lnTo>
                  <a:pt x="2049970" y="1274768"/>
                </a:lnTo>
                <a:lnTo>
                  <a:pt x="2070597" y="1302068"/>
                </a:lnTo>
                <a:cubicBezTo>
                  <a:pt x="2071885" y="1303960"/>
                  <a:pt x="2073295" y="1305767"/>
                  <a:pt x="2074818" y="1307479"/>
                </a:cubicBezTo>
                <a:close/>
                <a:moveTo>
                  <a:pt x="1250296" y="496853"/>
                </a:moveTo>
                <a:cubicBezTo>
                  <a:pt x="1237375" y="474825"/>
                  <a:pt x="1244757" y="446494"/>
                  <a:pt x="1266786" y="433573"/>
                </a:cubicBezTo>
                <a:cubicBezTo>
                  <a:pt x="1288813" y="420653"/>
                  <a:pt x="1317144" y="428035"/>
                  <a:pt x="1330065" y="450063"/>
                </a:cubicBezTo>
                <a:cubicBezTo>
                  <a:pt x="1342985" y="472090"/>
                  <a:pt x="1335603" y="500421"/>
                  <a:pt x="1313575" y="513342"/>
                </a:cubicBezTo>
                <a:cubicBezTo>
                  <a:pt x="1291547" y="526263"/>
                  <a:pt x="1263216" y="518880"/>
                  <a:pt x="1250296" y="496853"/>
                </a:cubicBezTo>
                <a:close/>
                <a:moveTo>
                  <a:pt x="2344627" y="2875125"/>
                </a:moveTo>
                <a:cubicBezTo>
                  <a:pt x="2276363" y="2792789"/>
                  <a:pt x="2226676" y="2708724"/>
                  <a:pt x="2252659" y="2669665"/>
                </a:cubicBezTo>
                <a:cubicBezTo>
                  <a:pt x="2304627" y="2591546"/>
                  <a:pt x="2639600" y="2723031"/>
                  <a:pt x="2736244" y="2787321"/>
                </a:cubicBezTo>
                <a:cubicBezTo>
                  <a:pt x="2832887" y="2851612"/>
                  <a:pt x="2884488" y="2977291"/>
                  <a:pt x="2832521" y="3055410"/>
                </a:cubicBezTo>
                <a:cubicBezTo>
                  <a:pt x="2780553" y="3133529"/>
                  <a:pt x="2644697" y="3134504"/>
                  <a:pt x="2548053" y="3070214"/>
                </a:cubicBezTo>
                <a:cubicBezTo>
                  <a:pt x="2499732" y="3038068"/>
                  <a:pt x="2412891" y="2957461"/>
                  <a:pt x="2344627" y="2875125"/>
                </a:cubicBezTo>
                <a:close/>
                <a:moveTo>
                  <a:pt x="791769" y="1285570"/>
                </a:moveTo>
                <a:cubicBezTo>
                  <a:pt x="785213" y="1277354"/>
                  <a:pt x="780159" y="1267717"/>
                  <a:pt x="777143" y="1256959"/>
                </a:cubicBezTo>
                <a:cubicBezTo>
                  <a:pt x="765079" y="1213927"/>
                  <a:pt x="790181" y="1169264"/>
                  <a:pt x="833213" y="1157200"/>
                </a:cubicBezTo>
                <a:cubicBezTo>
                  <a:pt x="876244" y="1145136"/>
                  <a:pt x="920908" y="1170238"/>
                  <a:pt x="932973" y="1213270"/>
                </a:cubicBezTo>
                <a:cubicBezTo>
                  <a:pt x="945037" y="1256301"/>
                  <a:pt x="919933" y="1300965"/>
                  <a:pt x="876902" y="1313029"/>
                </a:cubicBezTo>
                <a:cubicBezTo>
                  <a:pt x="844628" y="1322078"/>
                  <a:pt x="811437" y="1310219"/>
                  <a:pt x="791769" y="1285570"/>
                </a:cubicBezTo>
                <a:close/>
                <a:moveTo>
                  <a:pt x="919728" y="1441251"/>
                </a:moveTo>
                <a:cubicBezTo>
                  <a:pt x="893887" y="1397195"/>
                  <a:pt x="908652" y="1340534"/>
                  <a:pt x="952708" y="1314692"/>
                </a:cubicBezTo>
                <a:cubicBezTo>
                  <a:pt x="996763" y="1288851"/>
                  <a:pt x="1053425" y="1303616"/>
                  <a:pt x="1079267" y="1347672"/>
                </a:cubicBezTo>
                <a:cubicBezTo>
                  <a:pt x="1105108" y="1391727"/>
                  <a:pt x="1090343" y="1448389"/>
                  <a:pt x="1046287" y="1474230"/>
                </a:cubicBezTo>
                <a:cubicBezTo>
                  <a:pt x="1002232" y="1500072"/>
                  <a:pt x="945570" y="1485307"/>
                  <a:pt x="919728" y="1441251"/>
                </a:cubicBezTo>
                <a:close/>
                <a:moveTo>
                  <a:pt x="1451076" y="2606100"/>
                </a:moveTo>
                <a:cubicBezTo>
                  <a:pt x="1443583" y="2596710"/>
                  <a:pt x="1437808" y="2585696"/>
                  <a:pt x="1434361" y="2573401"/>
                </a:cubicBezTo>
                <a:cubicBezTo>
                  <a:pt x="1420573" y="2524222"/>
                  <a:pt x="1449262" y="2473178"/>
                  <a:pt x="1498441" y="2459390"/>
                </a:cubicBezTo>
                <a:cubicBezTo>
                  <a:pt x="1547620" y="2445602"/>
                  <a:pt x="1598664" y="2474292"/>
                  <a:pt x="1612452" y="2523470"/>
                </a:cubicBezTo>
                <a:cubicBezTo>
                  <a:pt x="1626240" y="2572649"/>
                  <a:pt x="1597550" y="2623693"/>
                  <a:pt x="1548372" y="2637481"/>
                </a:cubicBezTo>
                <a:cubicBezTo>
                  <a:pt x="1511488" y="2647822"/>
                  <a:pt x="1473554" y="2634270"/>
                  <a:pt x="1451076" y="2606100"/>
                </a:cubicBezTo>
                <a:close/>
                <a:moveTo>
                  <a:pt x="30280" y="1189788"/>
                </a:moveTo>
                <a:cubicBezTo>
                  <a:pt x="11687" y="1172344"/>
                  <a:pt x="0" y="1148721"/>
                  <a:pt x="0" y="1120930"/>
                </a:cubicBezTo>
                <a:cubicBezTo>
                  <a:pt x="0" y="1065348"/>
                  <a:pt x="46746" y="1014145"/>
                  <a:pt x="102001" y="1020290"/>
                </a:cubicBezTo>
                <a:cubicBezTo>
                  <a:pt x="157257" y="1026436"/>
                  <a:pt x="331533" y="1102221"/>
                  <a:pt x="331533" y="1157803"/>
                </a:cubicBezTo>
                <a:cubicBezTo>
                  <a:pt x="331533" y="1213384"/>
                  <a:pt x="157257" y="1227715"/>
                  <a:pt x="102001" y="1221569"/>
                </a:cubicBezTo>
                <a:cubicBezTo>
                  <a:pt x="74374" y="1218496"/>
                  <a:pt x="48873" y="1207232"/>
                  <a:pt x="30280" y="1189788"/>
                </a:cubicBezTo>
                <a:close/>
                <a:moveTo>
                  <a:pt x="670442" y="2061921"/>
                </a:moveTo>
                <a:cubicBezTo>
                  <a:pt x="666695" y="2057226"/>
                  <a:pt x="663808" y="2051719"/>
                  <a:pt x="662084" y="2045572"/>
                </a:cubicBezTo>
                <a:cubicBezTo>
                  <a:pt x="655190" y="2020983"/>
                  <a:pt x="669535" y="1995461"/>
                  <a:pt x="694125" y="1988567"/>
                </a:cubicBezTo>
                <a:cubicBezTo>
                  <a:pt x="718714" y="1981673"/>
                  <a:pt x="744236" y="1996017"/>
                  <a:pt x="751130" y="2020606"/>
                </a:cubicBezTo>
                <a:cubicBezTo>
                  <a:pt x="758024" y="2045196"/>
                  <a:pt x="743679" y="2070718"/>
                  <a:pt x="719090" y="2077612"/>
                </a:cubicBezTo>
                <a:cubicBezTo>
                  <a:pt x="700648" y="2082783"/>
                  <a:pt x="681681" y="2076006"/>
                  <a:pt x="670442" y="2061921"/>
                </a:cubicBezTo>
                <a:close/>
                <a:moveTo>
                  <a:pt x="2390290" y="4089529"/>
                </a:moveTo>
                <a:cubicBezTo>
                  <a:pt x="2356191" y="4052018"/>
                  <a:pt x="2325999" y="3997274"/>
                  <a:pt x="2308838" y="3937798"/>
                </a:cubicBezTo>
                <a:cubicBezTo>
                  <a:pt x="2274514" y="3818845"/>
                  <a:pt x="2223665" y="3443060"/>
                  <a:pt x="2289237" y="3424140"/>
                </a:cubicBezTo>
                <a:cubicBezTo>
                  <a:pt x="2354809" y="3405219"/>
                  <a:pt x="2511972" y="3750327"/>
                  <a:pt x="2546296" y="3869279"/>
                </a:cubicBezTo>
                <a:cubicBezTo>
                  <a:pt x="2580619" y="3988232"/>
                  <a:pt x="2560751" y="4118936"/>
                  <a:pt x="2495178" y="4137856"/>
                </a:cubicBezTo>
                <a:cubicBezTo>
                  <a:pt x="2462392" y="4147317"/>
                  <a:pt x="2424388" y="4127040"/>
                  <a:pt x="2390290" y="4089529"/>
                </a:cubicBezTo>
                <a:close/>
                <a:moveTo>
                  <a:pt x="865713" y="2582141"/>
                </a:moveTo>
                <a:cubicBezTo>
                  <a:pt x="811819" y="2509939"/>
                  <a:pt x="803062" y="2409617"/>
                  <a:pt x="851428" y="2326962"/>
                </a:cubicBezTo>
                <a:cubicBezTo>
                  <a:pt x="883468" y="2269957"/>
                  <a:pt x="986074" y="2212856"/>
                  <a:pt x="1069795" y="2083254"/>
                </a:cubicBezTo>
                <a:cubicBezTo>
                  <a:pt x="1092859" y="2047974"/>
                  <a:pt x="1114019" y="2011202"/>
                  <a:pt x="1112777" y="1972810"/>
                </a:cubicBezTo>
                <a:lnTo>
                  <a:pt x="1110735" y="1964411"/>
                </a:lnTo>
                <a:lnTo>
                  <a:pt x="1099207" y="1951724"/>
                </a:lnTo>
                <a:cubicBezTo>
                  <a:pt x="1088254" y="1936962"/>
                  <a:pt x="1079607" y="1920773"/>
                  <a:pt x="1073417" y="1903741"/>
                </a:cubicBezTo>
                <a:lnTo>
                  <a:pt x="1071815" y="1896049"/>
                </a:lnTo>
                <a:lnTo>
                  <a:pt x="1054143" y="1882797"/>
                </a:lnTo>
                <a:cubicBezTo>
                  <a:pt x="1033077" y="1871145"/>
                  <a:pt x="1008474" y="1864536"/>
                  <a:pt x="983747" y="1861984"/>
                </a:cubicBezTo>
                <a:cubicBezTo>
                  <a:pt x="782310" y="1842344"/>
                  <a:pt x="545742" y="1830152"/>
                  <a:pt x="482421" y="1816692"/>
                </a:cubicBezTo>
                <a:lnTo>
                  <a:pt x="483310" y="1816442"/>
                </a:lnTo>
                <a:cubicBezTo>
                  <a:pt x="479875" y="1815804"/>
                  <a:pt x="476461" y="1815068"/>
                  <a:pt x="473067" y="1814237"/>
                </a:cubicBezTo>
                <a:cubicBezTo>
                  <a:pt x="371854" y="1789497"/>
                  <a:pt x="309860" y="1687393"/>
                  <a:pt x="334602" y="1586181"/>
                </a:cubicBezTo>
                <a:cubicBezTo>
                  <a:pt x="359340" y="1484968"/>
                  <a:pt x="461444" y="1422975"/>
                  <a:pt x="562658" y="1447714"/>
                </a:cubicBezTo>
                <a:cubicBezTo>
                  <a:pt x="630450" y="1462562"/>
                  <a:pt x="870912" y="1586275"/>
                  <a:pt x="1068750" y="1678718"/>
                </a:cubicBezTo>
                <a:cubicBezTo>
                  <a:pt x="1091533" y="1691741"/>
                  <a:pt x="1120349" y="1686783"/>
                  <a:pt x="1137469" y="1666895"/>
                </a:cubicBezTo>
                <a:cubicBezTo>
                  <a:pt x="1154031" y="1644137"/>
                  <a:pt x="1150376" y="1612480"/>
                  <a:pt x="1129064" y="1594096"/>
                </a:cubicBezTo>
                <a:cubicBezTo>
                  <a:pt x="1120558" y="1586615"/>
                  <a:pt x="1112654" y="1578474"/>
                  <a:pt x="1105430" y="1569747"/>
                </a:cubicBezTo>
                <a:cubicBezTo>
                  <a:pt x="1080683" y="1529040"/>
                  <a:pt x="1088212" y="1476509"/>
                  <a:pt x="1123397" y="1444392"/>
                </a:cubicBezTo>
                <a:cubicBezTo>
                  <a:pt x="1164043" y="1407288"/>
                  <a:pt x="1227071" y="1410161"/>
                  <a:pt x="1264173" y="1450807"/>
                </a:cubicBezTo>
                <a:cubicBezTo>
                  <a:pt x="1267866" y="1455414"/>
                  <a:pt x="1272818" y="1462370"/>
                  <a:pt x="1278579" y="1470929"/>
                </a:cubicBezTo>
                <a:lnTo>
                  <a:pt x="1291681" y="1491159"/>
                </a:lnTo>
                <a:lnTo>
                  <a:pt x="1343407" y="1429680"/>
                </a:lnTo>
                <a:cubicBezTo>
                  <a:pt x="1379419" y="1388864"/>
                  <a:pt x="1385878" y="1329814"/>
                  <a:pt x="1359543" y="1282176"/>
                </a:cubicBezTo>
                <a:cubicBezTo>
                  <a:pt x="1336031" y="1242092"/>
                  <a:pt x="1316334" y="1217193"/>
                  <a:pt x="1276500" y="1198577"/>
                </a:cubicBezTo>
                <a:lnTo>
                  <a:pt x="1269402" y="1195881"/>
                </a:lnTo>
                <a:lnTo>
                  <a:pt x="1255345" y="1206927"/>
                </a:lnTo>
                <a:cubicBezTo>
                  <a:pt x="1236903" y="1212098"/>
                  <a:pt x="1217762" y="1201338"/>
                  <a:pt x="1212592" y="1182897"/>
                </a:cubicBezTo>
                <a:lnTo>
                  <a:pt x="1213175" y="1178030"/>
                </a:lnTo>
                <a:lnTo>
                  <a:pt x="1198653" y="1174252"/>
                </a:lnTo>
                <a:cubicBezTo>
                  <a:pt x="1165675" y="1166973"/>
                  <a:pt x="1124668" y="1160151"/>
                  <a:pt x="1072639" y="1152675"/>
                </a:cubicBezTo>
                <a:cubicBezTo>
                  <a:pt x="1011777" y="1144418"/>
                  <a:pt x="957855" y="1143882"/>
                  <a:pt x="926215" y="1135637"/>
                </a:cubicBezTo>
                <a:cubicBezTo>
                  <a:pt x="923612" y="1135006"/>
                  <a:pt x="921019" y="1134331"/>
                  <a:pt x="918437" y="1133610"/>
                </a:cubicBezTo>
                <a:cubicBezTo>
                  <a:pt x="795455" y="1099270"/>
                  <a:pt x="723599" y="971734"/>
                  <a:pt x="757938" y="848752"/>
                </a:cubicBezTo>
                <a:cubicBezTo>
                  <a:pt x="792280" y="725771"/>
                  <a:pt x="919815" y="653911"/>
                  <a:pt x="1042798" y="688252"/>
                </a:cubicBezTo>
                <a:cubicBezTo>
                  <a:pt x="1106076" y="704741"/>
                  <a:pt x="1187394" y="789453"/>
                  <a:pt x="1334026" y="837463"/>
                </a:cubicBezTo>
                <a:cubicBezTo>
                  <a:pt x="1387340" y="855241"/>
                  <a:pt x="1442358" y="869071"/>
                  <a:pt x="1487019" y="831886"/>
                </a:cubicBezTo>
                <a:cubicBezTo>
                  <a:pt x="1525602" y="799873"/>
                  <a:pt x="1533779" y="747098"/>
                  <a:pt x="1526139" y="697973"/>
                </a:cubicBezTo>
                <a:cubicBezTo>
                  <a:pt x="1493905" y="498163"/>
                  <a:pt x="1445535" y="266273"/>
                  <a:pt x="1442450" y="201609"/>
                </a:cubicBezTo>
                <a:lnTo>
                  <a:pt x="1442917" y="202407"/>
                </a:lnTo>
                <a:cubicBezTo>
                  <a:pt x="1442661" y="198922"/>
                  <a:pt x="1442504" y="195433"/>
                  <a:pt x="1442444" y="191939"/>
                </a:cubicBezTo>
                <a:cubicBezTo>
                  <a:pt x="1440632" y="87762"/>
                  <a:pt x="1523613" y="1840"/>
                  <a:pt x="1627790" y="29"/>
                </a:cubicBezTo>
                <a:cubicBezTo>
                  <a:pt x="1731967" y="-1785"/>
                  <a:pt x="1817887" y="81196"/>
                  <a:pt x="1819701" y="185374"/>
                </a:cubicBezTo>
                <a:cubicBezTo>
                  <a:pt x="1822582" y="254714"/>
                  <a:pt x="1764088" y="518731"/>
                  <a:pt x="1724996" y="733574"/>
                </a:cubicBezTo>
                <a:cubicBezTo>
                  <a:pt x="1718195" y="758920"/>
                  <a:pt x="1730319" y="785528"/>
                  <a:pt x="1753907" y="797027"/>
                </a:cubicBezTo>
                <a:cubicBezTo>
                  <a:pt x="1780128" y="807257"/>
                  <a:pt x="1809814" y="795671"/>
                  <a:pt x="1822174" y="770385"/>
                </a:cubicBezTo>
                <a:cubicBezTo>
                  <a:pt x="1827247" y="760256"/>
                  <a:pt x="1833110" y="750542"/>
                  <a:pt x="1839713" y="741336"/>
                </a:cubicBezTo>
                <a:cubicBezTo>
                  <a:pt x="1872788" y="707050"/>
                  <a:pt x="1925507" y="700972"/>
                  <a:pt x="1965516" y="726833"/>
                </a:cubicBezTo>
                <a:cubicBezTo>
                  <a:pt x="2011737" y="756706"/>
                  <a:pt x="2024987" y="818393"/>
                  <a:pt x="1995113" y="864612"/>
                </a:cubicBezTo>
                <a:cubicBezTo>
                  <a:pt x="1988080" y="874098"/>
                  <a:pt x="1973241" y="890843"/>
                  <a:pt x="1955447" y="909857"/>
                </a:cubicBezTo>
                <a:cubicBezTo>
                  <a:pt x="1953119" y="912262"/>
                  <a:pt x="1950948" y="914817"/>
                  <a:pt x="1948949" y="917504"/>
                </a:cubicBezTo>
                <a:cubicBezTo>
                  <a:pt x="1923250" y="952019"/>
                  <a:pt x="1930399" y="1000832"/>
                  <a:pt x="1964914" y="1026528"/>
                </a:cubicBezTo>
                <a:cubicBezTo>
                  <a:pt x="1983092" y="1038375"/>
                  <a:pt x="2004970" y="1043177"/>
                  <a:pt x="2026439" y="1040027"/>
                </a:cubicBezTo>
                <a:cubicBezTo>
                  <a:pt x="2171068" y="1030243"/>
                  <a:pt x="2260538" y="996793"/>
                  <a:pt x="2295752" y="996508"/>
                </a:cubicBezTo>
                <a:cubicBezTo>
                  <a:pt x="2352178" y="998626"/>
                  <a:pt x="2397668" y="1043439"/>
                  <a:pt x="2400634" y="1099825"/>
                </a:cubicBezTo>
                <a:cubicBezTo>
                  <a:pt x="2403009" y="1144964"/>
                  <a:pt x="2377602" y="1185136"/>
                  <a:pt x="2339360" y="1203737"/>
                </a:cubicBezTo>
                <a:lnTo>
                  <a:pt x="2306756" y="1212123"/>
                </a:lnTo>
                <a:lnTo>
                  <a:pt x="2305400" y="1240893"/>
                </a:lnTo>
                <a:cubicBezTo>
                  <a:pt x="2307025" y="1258013"/>
                  <a:pt x="2312387" y="1273846"/>
                  <a:pt x="2325274" y="1287257"/>
                </a:cubicBezTo>
                <a:cubicBezTo>
                  <a:pt x="2352933" y="1315912"/>
                  <a:pt x="2395966" y="1323352"/>
                  <a:pt x="2431639" y="1305645"/>
                </a:cubicBezTo>
                <a:cubicBezTo>
                  <a:pt x="2475230" y="1284542"/>
                  <a:pt x="2510699" y="1269026"/>
                  <a:pt x="2524773" y="1264260"/>
                </a:cubicBezTo>
                <a:cubicBezTo>
                  <a:pt x="2575711" y="1247010"/>
                  <a:pt x="2630988" y="1274319"/>
                  <a:pt x="2648238" y="1325259"/>
                </a:cubicBezTo>
                <a:cubicBezTo>
                  <a:pt x="2665488" y="1376197"/>
                  <a:pt x="2638178" y="1431474"/>
                  <a:pt x="2587240" y="1448723"/>
                </a:cubicBezTo>
                <a:cubicBezTo>
                  <a:pt x="2580652" y="1450954"/>
                  <a:pt x="2569019" y="1454059"/>
                  <a:pt x="2553641" y="1457932"/>
                </a:cubicBezTo>
                <a:cubicBezTo>
                  <a:pt x="2486463" y="1474132"/>
                  <a:pt x="2442243" y="1538296"/>
                  <a:pt x="2451022" y="1606840"/>
                </a:cubicBezTo>
                <a:cubicBezTo>
                  <a:pt x="2457670" y="1652215"/>
                  <a:pt x="2486107" y="1691460"/>
                  <a:pt x="2527157" y="1711906"/>
                </a:cubicBezTo>
                <a:cubicBezTo>
                  <a:pt x="2581677" y="1738557"/>
                  <a:pt x="2633492" y="1770420"/>
                  <a:pt x="2681878" y="1807048"/>
                </a:cubicBezTo>
                <a:cubicBezTo>
                  <a:pt x="2734674" y="1854890"/>
                  <a:pt x="2738688" y="1936472"/>
                  <a:pt x="2690845" y="1989267"/>
                </a:cubicBezTo>
                <a:cubicBezTo>
                  <a:pt x="2643004" y="2042062"/>
                  <a:pt x="2561421" y="2046077"/>
                  <a:pt x="2508626" y="1998234"/>
                </a:cubicBezTo>
                <a:cubicBezTo>
                  <a:pt x="2481260" y="1972620"/>
                  <a:pt x="2400729" y="1868375"/>
                  <a:pt x="2333890" y="1783863"/>
                </a:cubicBezTo>
                <a:cubicBezTo>
                  <a:pt x="2311548" y="1754096"/>
                  <a:pt x="2272905" y="1741594"/>
                  <a:pt x="2237360" y="1752629"/>
                </a:cubicBezTo>
                <a:cubicBezTo>
                  <a:pt x="2184694" y="1770464"/>
                  <a:pt x="2164783" y="1786918"/>
                  <a:pt x="2127906" y="1881330"/>
                </a:cubicBezTo>
                <a:lnTo>
                  <a:pt x="2123743" y="1892471"/>
                </a:lnTo>
                <a:lnTo>
                  <a:pt x="2135260" y="1886584"/>
                </a:lnTo>
                <a:cubicBezTo>
                  <a:pt x="2183301" y="1873115"/>
                  <a:pt x="2232710" y="1890767"/>
                  <a:pt x="2261988" y="1927458"/>
                </a:cubicBezTo>
                <a:lnTo>
                  <a:pt x="2272246" y="1947526"/>
                </a:lnTo>
                <a:lnTo>
                  <a:pt x="2290688" y="1952564"/>
                </a:lnTo>
                <a:cubicBezTo>
                  <a:pt x="2305196" y="1959732"/>
                  <a:pt x="2316970" y="1972434"/>
                  <a:pt x="2322571" y="1988973"/>
                </a:cubicBezTo>
                <a:cubicBezTo>
                  <a:pt x="2333772" y="2022050"/>
                  <a:pt x="2316038" y="2057944"/>
                  <a:pt x="2282961" y="2069146"/>
                </a:cubicBezTo>
                <a:lnTo>
                  <a:pt x="2264333" y="2071530"/>
                </a:lnTo>
                <a:lnTo>
                  <a:pt x="2242885" y="2096776"/>
                </a:lnTo>
                <a:cubicBezTo>
                  <a:pt x="2230654" y="2106535"/>
                  <a:pt x="2216308" y="2114058"/>
                  <a:pt x="2200295" y="2118547"/>
                </a:cubicBezTo>
                <a:cubicBezTo>
                  <a:pt x="2152253" y="2132017"/>
                  <a:pt x="2102845" y="2114364"/>
                  <a:pt x="2073567" y="2077673"/>
                </a:cubicBezTo>
                <a:lnTo>
                  <a:pt x="2059137" y="2049445"/>
                </a:lnTo>
                <a:lnTo>
                  <a:pt x="2037547" y="2076392"/>
                </a:lnTo>
                <a:cubicBezTo>
                  <a:pt x="2005988" y="2102673"/>
                  <a:pt x="1965166" y="2115711"/>
                  <a:pt x="1924216" y="2112588"/>
                </a:cubicBezTo>
                <a:lnTo>
                  <a:pt x="1891215" y="2103204"/>
                </a:lnTo>
                <a:lnTo>
                  <a:pt x="1892931" y="2105269"/>
                </a:lnTo>
                <a:cubicBezTo>
                  <a:pt x="1904843" y="2116541"/>
                  <a:pt x="1918191" y="2126458"/>
                  <a:pt x="1932781" y="2134721"/>
                </a:cubicBezTo>
                <a:cubicBezTo>
                  <a:pt x="2010335" y="2177883"/>
                  <a:pt x="2083533" y="2228446"/>
                  <a:pt x="2151354" y="2285700"/>
                </a:cubicBezTo>
                <a:cubicBezTo>
                  <a:pt x="2224741" y="2359676"/>
                  <a:pt x="2224262" y="2479137"/>
                  <a:pt x="2150286" y="2552524"/>
                </a:cubicBezTo>
                <a:cubicBezTo>
                  <a:pt x="2076310" y="2625912"/>
                  <a:pt x="1956849" y="2625433"/>
                  <a:pt x="1883462" y="2551457"/>
                </a:cubicBezTo>
                <a:cubicBezTo>
                  <a:pt x="1845484" y="2511921"/>
                  <a:pt x="1735975" y="2353415"/>
                  <a:pt x="1644927" y="2224789"/>
                </a:cubicBezTo>
                <a:cubicBezTo>
                  <a:pt x="1614611" y="2179580"/>
                  <a:pt x="1559146" y="2158317"/>
                  <a:pt x="1506377" y="2171671"/>
                </a:cubicBezTo>
                <a:cubicBezTo>
                  <a:pt x="1416885" y="2196761"/>
                  <a:pt x="1390018" y="2222543"/>
                  <a:pt x="1308171" y="2416209"/>
                </a:cubicBezTo>
                <a:cubicBezTo>
                  <a:pt x="1284707" y="2472971"/>
                  <a:pt x="1270476" y="2524984"/>
                  <a:pt x="1254456" y="2553487"/>
                </a:cubicBezTo>
                <a:cubicBezTo>
                  <a:pt x="1253184" y="2555843"/>
                  <a:pt x="1251872" y="2558179"/>
                  <a:pt x="1250518" y="2560493"/>
                </a:cubicBezTo>
                <a:cubicBezTo>
                  <a:pt x="1186032" y="2670699"/>
                  <a:pt x="1044414" y="2707759"/>
                  <a:pt x="934208" y="2643272"/>
                </a:cubicBezTo>
                <a:cubicBezTo>
                  <a:pt x="906657" y="2627150"/>
                  <a:pt x="883677" y="2606208"/>
                  <a:pt x="865713" y="2582141"/>
                </a:cubicBezTo>
                <a:close/>
                <a:moveTo>
                  <a:pt x="1572583" y="3460947"/>
                </a:moveTo>
                <a:cubicBezTo>
                  <a:pt x="1555215" y="3441012"/>
                  <a:pt x="1541946" y="3417057"/>
                  <a:pt x="1534685" y="3389661"/>
                </a:cubicBezTo>
                <a:cubicBezTo>
                  <a:pt x="1505638" y="3280076"/>
                  <a:pt x="1514618" y="2896275"/>
                  <a:pt x="1613746" y="2858658"/>
                </a:cubicBezTo>
                <a:cubicBezTo>
                  <a:pt x="1712874" y="2821041"/>
                  <a:pt x="1864612" y="3143853"/>
                  <a:pt x="1893659" y="3253437"/>
                </a:cubicBezTo>
                <a:cubicBezTo>
                  <a:pt x="1922705" y="3363021"/>
                  <a:pt x="1887151" y="3478546"/>
                  <a:pt x="1788024" y="3516163"/>
                </a:cubicBezTo>
                <a:cubicBezTo>
                  <a:pt x="1713678" y="3544375"/>
                  <a:pt x="1624686" y="3520753"/>
                  <a:pt x="1572583" y="3460947"/>
                </a:cubicBezTo>
                <a:close/>
              </a:path>
            </a:pathLst>
          </a:custGeom>
          <a:solidFill>
            <a:srgbClr val="DE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Hair, Face, Forehead, Head, Nose, Chin, Cheek, Line, Design, Mouth, ">
            <a:extLst>
              <a:ext uri="{FF2B5EF4-FFF2-40B4-BE49-F238E27FC236}">
                <a16:creationId xmlns:a16="http://schemas.microsoft.com/office/drawing/2014/main" id="{F9CA1B1A-A2E8-5145-E137-55E9C2168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20" l="10000" r="96875">
                        <a14:foregroundMark x1="76002" y1="65650" x2="83125" y2="70408"/>
                        <a14:foregroundMark x1="71489" y1="62636" x2="71638" y2="62735"/>
                        <a14:foregroundMark x1="64792" y1="58163" x2="69563" y2="61350"/>
                        <a14:foregroundMark x1="83125" y1="70408" x2="90905" y2="84381"/>
                        <a14:foregroundMark x1="44475" y1="64972" x2="27917" y2="86395"/>
                        <a14:foregroundMark x1="27917" y1="86395" x2="25208" y2="99320"/>
                        <a14:foregroundMark x1="53750" y1="65306" x2="59167" y2="95918"/>
                        <a14:foregroundMark x1="67292" y1="72449" x2="78125" y2="97619"/>
                        <a14:foregroundMark x1="96446" y1="97510" x2="96875" y2="98980"/>
                        <a14:foregroundMark x1="51458" y1="6463" x2="52578" y2="6463"/>
                        <a14:foregroundMark x1="49792" y1="10204" x2="48737" y2="13524"/>
                        <a14:foregroundMark x1="46199" y1="20525" x2="45833" y2="26190"/>
                        <a14:foregroundMark x1="46491" y1="20171" x2="45833" y2="24830"/>
                        <a14:foregroundMark x1="56458" y1="91497" x2="59167" y2="94898"/>
                        <a14:foregroundMark x1="56042" y1="98980" x2="56042" y2="98980"/>
                        <a14:foregroundMark x1="51667" y1="4762" x2="51667" y2="4762"/>
                        <a14:foregroundMark x1="51667" y1="4422" x2="51667" y2="4422"/>
                        <a14:foregroundMark x1="53333" y1="3741" x2="50417" y2="6803"/>
                        <a14:foregroundMark x1="53958" y1="98980" x2="53958" y2="98980"/>
                        <a14:foregroundMark x1="55208" y1="96259" x2="55208" y2="96939"/>
                        <a14:backgroundMark x1="44997" y1="26047" x2="44583" y2="27891"/>
                        <a14:backgroundMark x1="44583" y1="27891" x2="47292" y2="50000"/>
                        <a14:backgroundMark x1="47292" y1="50000" x2="40833" y2="60204"/>
                        <a14:backgroundMark x1="31875" y1="62925" x2="20208" y2="75170"/>
                        <a14:backgroundMark x1="20208" y1="75170" x2="18125" y2="79932"/>
                        <a14:backgroundMark x1="26042" y1="43878" x2="26250" y2="19388"/>
                        <a14:backgroundMark x1="18958" y1="26871" x2="36250" y2="34694"/>
                        <a14:backgroundMark x1="36250" y1="34694" x2="38750" y2="24830"/>
                        <a14:backgroundMark x1="40173" y1="25222" x2="40208" y2="28912"/>
                        <a14:backgroundMark x1="40035" y1="10544" x2="40112" y2="18677"/>
                        <a14:backgroundMark x1="40000" y1="6803" x2="40035" y2="10544"/>
                        <a14:backgroundMark x1="70208" y1="58844" x2="74792" y2="51020"/>
                        <a14:backgroundMark x1="72500" y1="60204" x2="77917" y2="58163"/>
                        <a14:backgroundMark x1="14792" y1="94558" x2="12917" y2="98639"/>
                        <a14:backgroundMark x1="25625" y1="71769" x2="23125" y2="75170"/>
                        <a14:backgroundMark x1="74375" y1="62925" x2="78542" y2="55782"/>
                        <a14:backgroundMark x1="94792" y1="80952" x2="99792" y2="94558"/>
                        <a14:backgroundMark x1="45000" y1="7823" x2="40208" y2="13605"/>
                        <a14:backgroundMark x1="45208" y1="7483" x2="49567" y2="5417"/>
                        <a14:backgroundMark x1="59998" y1="2721" x2="65208" y2="4082"/>
                        <a14:backgroundMark x1="59199" y1="2512" x2="59998" y2="2721"/>
                        <a14:backgroundMark x1="54792" y1="1361" x2="55249" y2="1481"/>
                        <a14:backgroundMark x1="60833" y1="3061" x2="52500" y2="1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7" t="393" r="11423" b="-393"/>
          <a:stretch/>
        </p:blipFill>
        <p:spPr bwMode="auto">
          <a:xfrm>
            <a:off x="4005435" y="1757076"/>
            <a:ext cx="28003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7C08839-DCFB-D2E1-6A3A-A9220926A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68" b="98577" l="10000" r="98200">
                        <a14:foregroundMark x1="47298" y1="6050" x2="52000" y2="6050"/>
                        <a14:foregroundMark x1="52000" y1="6050" x2="53999" y2="11315"/>
                        <a14:foregroundMark x1="62655" y1="47970" x2="80814" y2="63707"/>
                        <a14:foregroundMark x1="35966" y1="94017" x2="35800" y2="95374"/>
                        <a14:foregroundMark x1="37472" y1="81692" x2="37268" y2="83362"/>
                        <a14:foregroundMark x1="35800" y1="95374" x2="35000" y2="98221"/>
                        <a14:foregroundMark x1="49000" y1="54804" x2="48400" y2="67972"/>
                        <a14:foregroundMark x1="48400" y1="67972" x2="52200" y2="97153"/>
                        <a14:foregroundMark x1="81200" y1="56584" x2="94200" y2="69751"/>
                        <a14:foregroundMark x1="97767" y1="93238" x2="98200" y2="96085"/>
                        <a14:foregroundMark x1="96578" y1="85409" x2="97065" y2="88612"/>
                        <a14:foregroundMark x1="95440" y1="77915" x2="95713" y2="79715"/>
                        <a14:foregroundMark x1="94200" y1="69751" x2="94310" y2="70476"/>
                        <a14:foregroundMark x1="98200" y1="96085" x2="98000" y2="97153"/>
                        <a14:foregroundMark x1="74800" y1="58363" x2="60000" y2="78648"/>
                        <a14:foregroundMark x1="60000" y1="78648" x2="59000" y2="93594"/>
                        <a14:foregroundMark x1="59000" y1="93594" x2="66600" y2="98221"/>
                        <a14:foregroundMark x1="66600" y1="98221" x2="77000" y2="78648"/>
                        <a14:foregroundMark x1="77000" y1="78648" x2="74800" y2="55160"/>
                        <a14:backgroundMark x1="40400" y1="24555" x2="43200" y2="37722"/>
                        <a14:backgroundMark x1="43200" y1="37722" x2="35800" y2="67972"/>
                        <a14:backgroundMark x1="35800" y1="67972" x2="36600" y2="81851"/>
                        <a14:backgroundMark x1="36600" y1="81851" x2="28800" y2="86121"/>
                        <a14:backgroundMark x1="28800" y1="86121" x2="12200" y2="69751"/>
                        <a14:backgroundMark x1="12200" y1="69751" x2="10000" y2="35943"/>
                        <a14:backgroundMark x1="10000" y1="35943" x2="17400" y2="6762"/>
                        <a14:backgroundMark x1="17400" y1="6762" x2="28200" y2="712"/>
                        <a14:backgroundMark x1="28200" y1="712" x2="40600" y2="1423"/>
                        <a14:backgroundMark x1="40600" y1="1423" x2="40000" y2="26335"/>
                        <a14:backgroundMark x1="59400" y1="24199" x2="58200" y2="38078"/>
                        <a14:backgroundMark x1="58200" y1="38078" x2="62600" y2="22776"/>
                        <a14:backgroundMark x1="62600" y1="22776" x2="60200" y2="21708"/>
                        <a14:backgroundMark x1="57600" y1="38434" x2="62600" y2="48043"/>
                        <a14:backgroundMark x1="62600" y1="48043" x2="61000" y2="35943"/>
                        <a14:backgroundMark x1="86200" y1="23488" x2="83800" y2="37011"/>
                        <a14:backgroundMark x1="83800" y1="37011" x2="79400" y2="47687"/>
                        <a14:backgroundMark x1="95578" y1="67168" x2="96734" y2="68560"/>
                        <a14:backgroundMark x1="79400" y1="47687" x2="83386" y2="52487"/>
                        <a14:backgroundMark x1="67200" y1="2847" x2="58200" y2="6762"/>
                        <a14:backgroundMark x1="58200" y1="6762" x2="58600" y2="3559"/>
                        <a14:backgroundMark x1="95319" y1="67654" x2="95856" y2="68973"/>
                        <a14:backgroundMark x1="98751" y1="97583" x2="98800" y2="99644"/>
                        <a14:backgroundMark x1="98709" y1="95847" x2="98722" y2="96384"/>
                        <a14:backgroundMark x1="56800" y1="9964" x2="58800" y2="22776"/>
                        <a14:backgroundMark x1="58800" y1="22776" x2="64400" y2="10676"/>
                        <a14:backgroundMark x1="64400" y1="10676" x2="64400" y2="8541"/>
                        <a14:backgroundMark x1="70200" y1="0" x2="77800" y2="1779"/>
                        <a14:backgroundMark x1="77800" y1="1779" x2="85800" y2="12811"/>
                        <a14:backgroundMark x1="85800" y1="12811" x2="87200" y2="25623"/>
                        <a14:backgroundMark x1="87200" y1="25623" x2="99800" y2="31317"/>
                        <a14:backgroundMark x1="96600" y1="67972" x2="99000" y2="74021"/>
                        <a14:backgroundMark x1="98800" y1="79715" x2="98800" y2="85409"/>
                        <a14:backgroundMark x1="99000" y1="88612" x2="99000" y2="93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61" t="723" r="8739" b="-723"/>
          <a:stretch/>
        </p:blipFill>
        <p:spPr bwMode="auto">
          <a:xfrm>
            <a:off x="255091" y="309129"/>
            <a:ext cx="3833593" cy="383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ison Mike (@I_am_PrisonMike) / Twitter">
            <a:extLst>
              <a:ext uri="{FF2B5EF4-FFF2-40B4-BE49-F238E27FC236}">
                <a16:creationId xmlns:a16="http://schemas.microsoft.com/office/drawing/2014/main" id="{C30D477C-B4EF-5818-7594-1BF973CBB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500" l="1500" r="90000">
                        <a14:foregroundMark x1="29000" y1="69750" x2="19000" y2="79250"/>
                        <a14:foregroundMark x1="19000" y1="79250" x2="1500" y2="87750"/>
                        <a14:foregroundMark x1="53750" y1="80500" x2="87750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39061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e Mike - Michael Scott&quot; Art Board Print for Sale by TossedSweetCorn |  Redbubble">
            <a:extLst>
              <a:ext uri="{FF2B5EF4-FFF2-40B4-BE49-F238E27FC236}">
                <a16:creationId xmlns:a16="http://schemas.microsoft.com/office/drawing/2014/main" id="{5124A371-08FD-68E9-1B3C-FF661B8D9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8015" r="16366" b="35533"/>
          <a:stretch/>
        </p:blipFill>
        <p:spPr bwMode="auto">
          <a:xfrm>
            <a:off x="336527" y="1388400"/>
            <a:ext cx="3752157" cy="375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 say I say I'll sit on you! -Michael Klump : r/DunderMifflin">
            <a:extLst>
              <a:ext uri="{FF2B5EF4-FFF2-40B4-BE49-F238E27FC236}">
                <a16:creationId xmlns:a16="http://schemas.microsoft.com/office/drawing/2014/main" id="{6260B556-8F6F-8D13-8C83-8D9959065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09" b="89680" l="6200" r="94800">
                        <a14:foregroundMark x1="14600" y1="24911" x2="10000" y2="14235"/>
                        <a14:foregroundMark x1="10000" y1="14235" x2="6200" y2="13879"/>
                        <a14:foregroundMark x1="14600" y1="27758" x2="15600" y2="33452"/>
                        <a14:foregroundMark x1="12200" y1="29537" x2="12200" y2="29537"/>
                        <a14:foregroundMark x1="88800" y1="29893" x2="88800" y2="29893"/>
                        <a14:foregroundMark x1="94800" y1="25979" x2="94800" y2="25979"/>
                        <a14:foregroundMark x1="45188" y1="33452" x2="45400" y2="35231"/>
                        <a14:foregroundMark x1="45103" y1="32740" x2="45188" y2="33452"/>
                        <a14:foregroundMark x1="44000" y1="23488" x2="45103" y2="32740"/>
                        <a14:foregroundMark x1="45400" y1="35231" x2="47400" y2="40569"/>
                        <a14:foregroundMark x1="49029" y1="17479" x2="45000" y2="19217"/>
                        <a14:foregroundMark x1="45000" y1="19217" x2="44800" y2="23488"/>
                        <a14:foregroundMark x1="51600" y1="16370" x2="51823" y2="17871"/>
                        <a14:foregroundMark x1="52400" y1="18149" x2="51600" y2="18505"/>
                        <a14:foregroundMark x1="52800" y1="21352" x2="52800" y2="21352"/>
                        <a14:foregroundMark x1="52800" y1="24911" x2="52800" y2="24911"/>
                        <a14:backgroundMark x1="43400" y1="23281" x2="43400" y2="23711"/>
                        <a14:backgroundMark x1="40720" y1="24707" x2="40080" y2="22790"/>
                        <a14:backgroundMark x1="54268" y1="28070" x2="54600" y2="29893"/>
                        <a14:backgroundMark x1="54600" y1="29893" x2="62000" y2="28826"/>
                        <a14:backgroundMark x1="62000" y1="28826" x2="63000" y2="27758"/>
                        <a14:backgroundMark x1="64600" y1="30249" x2="73600" y2="35231"/>
                        <a14:backgroundMark x1="73600" y1="35231" x2="82200" y2="29893"/>
                        <a14:backgroundMark x1="82200" y1="29893" x2="87200" y2="19217"/>
                        <a14:backgroundMark x1="87200" y1="19217" x2="87400" y2="18149"/>
                        <a14:backgroundMark x1="72000" y1="36299" x2="72000" y2="36299"/>
                        <a14:backgroundMark x1="71200" y1="37367" x2="71200" y2="37367"/>
                        <a14:backgroundMark x1="51800" y1="15658" x2="51923" y2="16222"/>
                        <a14:backgroundMark x1="55879" y1="14400" x2="53200" y2="12811"/>
                        <a14:backgroundMark x1="91800" y1="16726" x2="91800" y2="16726"/>
                        <a14:backgroundMark x1="92000" y1="21708" x2="92000" y2="21708"/>
                        <a14:backgroundMark x1="90400" y1="23132" x2="90400" y2="23132"/>
                        <a14:backgroundMark x1="88600" y1="19573" x2="88600" y2="19573"/>
                        <a14:backgroundMark x1="43000" y1="32740" x2="43000" y2="32740"/>
                        <a14:backgroundMark x1="43400" y1="33452" x2="43400" y2="33452"/>
                        <a14:backgroundMark x1="52600" y1="16370" x2="56400" y2="19929"/>
                        <a14:backgroundMark x1="54200" y1="30249" x2="54600" y2="34164"/>
                        <a14:backgroundMark x1="55179" y1="24911" x2="56000" y2="27402"/>
                        <a14:backgroundMark x1="54007" y1="21352" x2="55179" y2="24911"/>
                        <a14:backgroundMark x1="52600" y1="17082" x2="54007" y2="21352"/>
                        <a14:backgroundMark x1="55123" y1="21352" x2="54400" y2="16370"/>
                        <a14:backgroundMark x1="55639" y1="24911" x2="55123" y2="21352"/>
                        <a14:backgroundMark x1="56000" y1="27402" x2="55639" y2="24911"/>
                        <a14:backgroundMark x1="19600" y1="25267" x2="23000" y2="9609"/>
                        <a14:backgroundMark x1="23000" y1="9609" x2="19400" y2="19573"/>
                        <a14:backgroundMark x1="20400" y1="43772" x2="20000" y2="46619"/>
                        <a14:backgroundMark x1="20400" y1="43060" x2="19000" y2="43416"/>
                        <a14:backgroundMark x1="20200" y1="44128" x2="20800" y2="46975"/>
                        <a14:backgroundMark x1="76600" y1="53025" x2="79000" y2="81851"/>
                        <a14:backgroundMark x1="79000" y1="81851" x2="78400" y2="87900"/>
                        <a14:backgroundMark x1="63200" y1="24911" x2="63200" y2="24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99" t="2874" r="27585" b="11331"/>
          <a:stretch/>
        </p:blipFill>
        <p:spPr bwMode="auto">
          <a:xfrm>
            <a:off x="874133" y="1954013"/>
            <a:ext cx="4377417" cy="437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hael Klump | Dunderpedia: The Office Wiki | Fandom">
            <a:extLst>
              <a:ext uri="{FF2B5EF4-FFF2-40B4-BE49-F238E27FC236}">
                <a16:creationId xmlns:a16="http://schemas.microsoft.com/office/drawing/2014/main" id="{962DC65F-EC06-F3DF-BB0F-68C7630AA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49" b="99443" l="10000" r="90000">
                        <a14:foregroundMark x1="37877" y1="50965" x2="36210" y2="51591"/>
                        <a14:foregroundMark x1="41563" y1="49582" x2="38763" y2="50633"/>
                        <a14:foregroundMark x1="27970" y1="56770" x2="23906" y2="63231"/>
                        <a14:foregroundMark x1="23906" y1="63231" x2="19688" y2="79944"/>
                        <a14:foregroundMark x1="19688" y1="79944" x2="18906" y2="99443"/>
                        <a14:foregroundMark x1="18906" y1="99443" x2="18906" y2="99443"/>
                        <a14:foregroundMark x1="49219" y1="71588" x2="49219" y2="71588"/>
                        <a14:foregroundMark x1="47344" y1="88022" x2="47344" y2="88022"/>
                        <a14:foregroundMark x1="49824" y1="10585" x2="45469" y2="10585"/>
                        <a14:foregroundMark x1="45469" y1="10585" x2="42102" y2="16987"/>
                        <a14:foregroundMark x1="43659" y1="23816" x2="48906" y2="23677"/>
                        <a14:foregroundMark x1="48906" y1="23677" x2="50469" y2="20891"/>
                        <a14:foregroundMark x1="52031" y1="76323" x2="38281" y2="87187"/>
                        <a14:foregroundMark x1="38281" y1="87187" x2="50469" y2="75487"/>
                        <a14:foregroundMark x1="50469" y1="75487" x2="47813" y2="74930"/>
                        <a14:foregroundMark x1="43906" y1="10028" x2="49995" y2="10474"/>
                        <a14:foregroundMark x1="58415" y1="25348" x2="58594" y2="26184"/>
                        <a14:foregroundMark x1="58355" y1="25070" x2="58415" y2="25348"/>
                        <a14:foregroundMark x1="57364" y1="20440" x2="58355" y2="25070"/>
                        <a14:foregroundMark x1="57639" y1="25070" x2="55293" y2="22332"/>
                        <a14:foregroundMark x1="57877" y1="25348" x2="57639" y2="25070"/>
                        <a14:foregroundMark x1="58594" y1="26184" x2="57877" y2="25348"/>
                        <a14:foregroundMark x1="48137" y1="15348" x2="44219" y2="13649"/>
                        <a14:foregroundMark x1="42031" y1="15599" x2="39219" y2="30084"/>
                        <a14:foregroundMark x1="39219" y1="30084" x2="42188" y2="28691"/>
                        <a14:foregroundMark x1="49531" y1="10306" x2="57344" y2="16992"/>
                        <a14:foregroundMark x1="57344" y1="16992" x2="50000" y2="14485"/>
                        <a14:backgroundMark x1="44437" y1="6565" x2="45588" y2="5442"/>
                        <a14:backgroundMark x1="36923" y1="38276" x2="36719" y2="43454"/>
                        <a14:backgroundMark x1="37174" y1="31928" x2="36956" y2="37458"/>
                        <a14:backgroundMark x1="36719" y1="43454" x2="33750" y2="41226"/>
                        <a14:backgroundMark x1="65781" y1="38162" x2="65781" y2="38162"/>
                        <a14:backgroundMark x1="78906" y1="54318" x2="78906" y2="54318"/>
                        <a14:backgroundMark x1="31094" y1="53760" x2="31094" y2="53760"/>
                        <a14:backgroundMark x1="32031" y1="53203" x2="32031" y2="53203"/>
                        <a14:backgroundMark x1="33125" y1="52646" x2="33125" y2="52646"/>
                        <a14:backgroundMark x1="35938" y1="50975" x2="27500" y2="55710"/>
                        <a14:backgroundMark x1="38125" y1="38440" x2="37813" y2="45125"/>
                        <a14:backgroundMark x1="78594" y1="55432" x2="78594" y2="55432"/>
                        <a14:backgroundMark x1="57768" y1="16143" x2="58438" y2="16992"/>
                        <a14:backgroundMark x1="58438" y1="16992" x2="57839" y2="16002"/>
                        <a14:backgroundMark x1="51562" y1="6239" x2="51250" y2="6128"/>
                        <a14:backgroundMark x1="39375" y1="42618" x2="39375" y2="42618"/>
                        <a14:backgroundMark x1="57813" y1="42618" x2="57813" y2="42618"/>
                        <a14:backgroundMark x1="56875" y1="42618" x2="56875" y2="42618"/>
                        <a14:backgroundMark x1="55937" y1="45404" x2="55937" y2="45404"/>
                        <a14:backgroundMark x1="58594" y1="26184" x2="58594" y2="26184"/>
                        <a14:backgroundMark x1="58750" y1="25070" x2="58750" y2="25070"/>
                        <a14:backgroundMark x1="58438" y1="25348" x2="58438" y2="25348"/>
                        <a14:backgroundMark x1="53906" y1="8635" x2="53906" y2="8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83" t="5230" r="24546" b="1050"/>
          <a:stretch/>
        </p:blipFill>
        <p:spPr bwMode="auto">
          <a:xfrm>
            <a:off x="617604" y="390525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Watch 'The Office' Christmas Episodes Online Free: Stream Where? |  StyleCaster">
            <a:extLst>
              <a:ext uri="{FF2B5EF4-FFF2-40B4-BE49-F238E27FC236}">
                <a16:creationId xmlns:a16="http://schemas.microsoft.com/office/drawing/2014/main" id="{5AB52863-B101-BA98-4093-0F05FB513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309" b="99734" l="9731" r="97754">
                        <a14:foregroundMark x1="38772" y1="89628" x2="38772" y2="89628"/>
                        <a14:foregroundMark x1="36078" y1="94415" x2="36078" y2="94415"/>
                        <a14:foregroundMark x1="36633" y1="86406" x2="32335" y2="90426"/>
                        <a14:foregroundMark x1="37086" y1="85983" x2="36638" y2="86402"/>
                        <a14:foregroundMark x1="32335" y1="90426" x2="27246" y2="99468"/>
                        <a14:foregroundMark x1="76647" y1="70745" x2="94910" y2="93085"/>
                        <a14:foregroundMark x1="94910" y1="93085" x2="97754" y2="99734"/>
                        <a14:foregroundMark x1="56287" y1="14894" x2="67964" y2="11170"/>
                        <a14:foregroundMark x1="67964" y1="11170" x2="76347" y2="22606"/>
                        <a14:foregroundMark x1="76347" y1="22606" x2="76647" y2="23404"/>
                        <a14:foregroundMark x1="68563" y1="42021" x2="68563" y2="42021"/>
                        <a14:backgroundMark x1="44162" y1="52926" x2="43263" y2="70479"/>
                        <a14:backgroundMark x1="43263" y1="70479" x2="36377" y2="85106"/>
                        <a14:backgroundMark x1="36377" y1="85106" x2="30090" y2="53989"/>
                        <a14:backgroundMark x1="30090" y1="53989" x2="30988" y2="49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07" r="9605"/>
          <a:stretch/>
        </p:blipFill>
        <p:spPr bwMode="auto">
          <a:xfrm>
            <a:off x="785039" y="1143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tch The Office Highlight: Secret Santa - NBC.com">
            <a:extLst>
              <a:ext uri="{FF2B5EF4-FFF2-40B4-BE49-F238E27FC236}">
                <a16:creationId xmlns:a16="http://schemas.microsoft.com/office/drawing/2014/main" id="{4FF7E936-CDEE-BBEA-70EC-DEB17B2FA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7778" l="10000" r="90000">
                        <a14:foregroundMark x1="78906" y1="54259" x2="79635" y2="77222"/>
                        <a14:foregroundMark x1="79635" y1="77222" x2="75365" y2="98796"/>
                        <a14:foregroundMark x1="75365" y1="98796" x2="57500" y2="97778"/>
                        <a14:foregroundMark x1="57500" y1="97778" x2="57396" y2="96204"/>
                        <a14:foregroundMark x1="60052" y1="19815" x2="60052" y2="19815"/>
                        <a14:foregroundMark x1="61823" y1="18148" x2="61823" y2="18148"/>
                        <a14:foregroundMark x1="65417" y1="16204" x2="59740" y2="29352"/>
                        <a14:foregroundMark x1="59740" y1="29352" x2="59948" y2="36481"/>
                        <a14:foregroundMark x1="68542" y1="29444" x2="68490" y2="19630"/>
                        <a14:foregroundMark x1="68490" y1="19630" x2="65781" y2="12500"/>
                        <a14:foregroundMark x1="65781" y1="12500" x2="60885" y2="12130"/>
                        <a14:foregroundMark x1="60885" y1="12130" x2="57083" y2="20463"/>
                        <a14:foregroundMark x1="57083" y1="20463" x2="56875" y2="23889"/>
                        <a14:foregroundMark x1="62865" y1="54259" x2="62865" y2="54259"/>
                        <a14:foregroundMark x1="65781" y1="51019" x2="57708" y2="58889"/>
                        <a14:foregroundMark x1="57708" y1="58889" x2="62865" y2="58333"/>
                        <a14:foregroundMark x1="62865" y1="58333" x2="64375" y2="52407"/>
                        <a14:backgroundMark x1="48333" y1="37963" x2="44323" y2="46204"/>
                        <a14:backgroundMark x1="44323" y1="46204" x2="38490" y2="78148"/>
                        <a14:backgroundMark x1="38490" y1="78148" x2="16771" y2="71204"/>
                        <a14:backgroundMark x1="16771" y1="71204" x2="10677" y2="50093"/>
                        <a14:backgroundMark x1="10677" y1="50093" x2="12969" y2="30463"/>
                        <a14:backgroundMark x1="12969" y1="30463" x2="13906" y2="28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62" t="6897" r="22537" b="38701"/>
          <a:stretch/>
        </p:blipFill>
        <p:spPr bwMode="auto">
          <a:xfrm>
            <a:off x="970706" y="62832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atch The Office Highlight: Golden Ticket - NBC.com">
            <a:extLst>
              <a:ext uri="{FF2B5EF4-FFF2-40B4-BE49-F238E27FC236}">
                <a16:creationId xmlns:a16="http://schemas.microsoft.com/office/drawing/2014/main" id="{40ABC693-875E-DA24-93F4-29EBC27A5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519" b="99907" l="10000" r="90000">
                        <a14:foregroundMark x1="52083" y1="9259" x2="52083" y2="9259"/>
                        <a14:foregroundMark x1="55417" y1="24074" x2="55573" y2="8426"/>
                        <a14:foregroundMark x1="55573" y1="8426" x2="50365" y2="3611"/>
                        <a14:foregroundMark x1="50365" y1="3611" x2="44740" y2="9352"/>
                        <a14:foregroundMark x1="44740" y1="9352" x2="43281" y2="20741"/>
                        <a14:foregroundMark x1="42083" y1="23148" x2="36927" y2="28889"/>
                        <a14:foregroundMark x1="36927" y1="28889" x2="36250" y2="36389"/>
                        <a14:foregroundMark x1="56094" y1="31481" x2="56250" y2="40463"/>
                        <a14:foregroundMark x1="40260" y1="33333" x2="40104" y2="35093"/>
                        <a14:foregroundMark x1="57240" y1="36574" x2="57240" y2="36574"/>
                        <a14:foregroundMark x1="46563" y1="72593" x2="46563" y2="72593"/>
                        <a14:foregroundMark x1="38557" y1="64938" x2="36250" y2="70185"/>
                        <a14:foregroundMark x1="39691" y1="62358" x2="39331" y2="63176"/>
                        <a14:foregroundMark x1="36250" y1="70185" x2="31458" y2="72870"/>
                        <a14:foregroundMark x1="31458" y1="72870" x2="31094" y2="72870"/>
                        <a14:foregroundMark x1="53958" y1="65463" x2="63438" y2="70370"/>
                        <a14:foregroundMark x1="63438" y1="70370" x2="69063" y2="88056"/>
                        <a14:foregroundMark x1="69063" y1="88056" x2="70104" y2="96667"/>
                        <a14:foregroundMark x1="70104" y1="96667" x2="70104" y2="96667"/>
                        <a14:foregroundMark x1="43021" y1="86019" x2="43021" y2="86019"/>
                        <a14:foregroundMark x1="52240" y1="76019" x2="52240" y2="76019"/>
                        <a14:foregroundMark x1="60625" y1="81111" x2="54531" y2="75185"/>
                        <a14:foregroundMark x1="54531" y1="75185" x2="41406" y2="85648"/>
                        <a14:foregroundMark x1="41406" y1="85648" x2="44583" y2="99907"/>
                        <a14:foregroundMark x1="17083" y1="93889" x2="16875" y2="93148"/>
                        <a14:foregroundMark x1="16823" y1="92685" x2="16250" y2="98981"/>
                        <a14:foregroundMark x1="16719" y1="96759" x2="16354" y2="91574"/>
                        <a14:foregroundMark x1="17396" y1="97315" x2="17396" y2="97315"/>
                        <a14:foregroundMark x1="56823" y1="22593" x2="60729" y2="29815"/>
                        <a14:foregroundMark x1="60729" y1="29815" x2="60104" y2="39907"/>
                        <a14:foregroundMark x1="60104" y1="39907" x2="58177" y2="42593"/>
                        <a14:backgroundMark x1="35521" y1="42130" x2="40313" y2="53611"/>
                        <a14:backgroundMark x1="40313" y1="53611" x2="38698" y2="61759"/>
                        <a14:backgroundMark x1="38698" y1="61759" x2="28854" y2="67407"/>
                        <a14:backgroundMark x1="18750" y1="57130" x2="14948" y2="56759"/>
                        <a14:backgroundMark x1="17188" y1="17593" x2="12292" y2="19722"/>
                        <a14:backgroundMark x1="12292" y1="19722" x2="13958" y2="39352"/>
                        <a14:backgroundMark x1="13958" y1="39352" x2="25313" y2="33704"/>
                        <a14:backgroundMark x1="25313" y1="33704" x2="25104" y2="23056"/>
                        <a14:backgroundMark x1="25104" y1="23056" x2="21823" y2="17870"/>
                        <a14:backgroundMark x1="21823" y1="17870" x2="20521" y2="16944"/>
                        <a14:backgroundMark x1="19896" y1="39722" x2="20260" y2="59074"/>
                        <a14:backgroundMark x1="58542" y1="52870" x2="58542" y2="52870"/>
                        <a14:backgroundMark x1="59062" y1="48519" x2="57135" y2="55093"/>
                        <a14:backgroundMark x1="57135" y1="55093" x2="61563" y2="64259"/>
                        <a14:backgroundMark x1="61563" y1="64259" x2="62396" y2="64259"/>
                        <a14:backgroundMark x1="81719" y1="73611" x2="81719" y2="73611"/>
                        <a14:backgroundMark x1="89271" y1="66204" x2="84115" y2="65926"/>
                        <a14:backgroundMark x1="59010" y1="13148" x2="59060" y2="22212"/>
                        <a14:backgroundMark x1="60285" y1="43599" x2="59688" y2="50648"/>
                        <a14:backgroundMark x1="60590" y1="40002" x2="60539" y2="40608"/>
                        <a14:backgroundMark x1="59688" y1="50648" x2="65000" y2="52685"/>
                        <a14:backgroundMark x1="65000" y1="52685" x2="71719" y2="36111"/>
                        <a14:backgroundMark x1="71719" y1="36111" x2="72552" y2="28704"/>
                        <a14:backgroundMark x1="61667" y1="21481" x2="61667" y2="21481"/>
                        <a14:backgroundMark x1="59583" y1="22037" x2="63021" y2="27407"/>
                        <a14:backgroundMark x1="63021" y1="27407" x2="63021" y2="27407"/>
                        <a14:backgroundMark x1="62760" y1="23241" x2="68438" y2="23241"/>
                        <a14:backgroundMark x1="22917" y1="75463" x2="22917" y2="75463"/>
                        <a14:backgroundMark x1="52083" y1="833" x2="44688" y2="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07" r="24974" b="3966"/>
          <a:stretch/>
        </p:blipFill>
        <p:spPr bwMode="auto">
          <a:xfrm>
            <a:off x="543751" y="445442"/>
            <a:ext cx="4937760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chael MacGruber&quot; by pretty blob | Redbubble">
            <a:extLst>
              <a:ext uri="{FF2B5EF4-FFF2-40B4-BE49-F238E27FC236}">
                <a16:creationId xmlns:a16="http://schemas.microsoft.com/office/drawing/2014/main" id="{2EF0A280-A219-49C4-A7F6-9703FCC2C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978" b="89913" l="7114" r="96443">
                        <a14:foregroundMark x1="42073" y1="13200" x2="51931" y2="5978"/>
                        <a14:foregroundMark x1="51931" y1="5978" x2="56809" y2="10461"/>
                        <a14:foregroundMark x1="11382" y1="52553" x2="7317" y2="61893"/>
                        <a14:foregroundMark x1="7317" y1="61893" x2="12093" y2="64259"/>
                        <a14:foregroundMark x1="94512" y1="59776" x2="94512" y2="59776"/>
                        <a14:foregroundMark x1="96443" y1="68742" x2="96443" y2="68742"/>
                        <a14:foregroundMark x1="39126" y1="87547" x2="39126" y2="87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4" t="3559" r="22387" b="20130"/>
          <a:stretch/>
        </p:blipFill>
        <p:spPr bwMode="auto">
          <a:xfrm>
            <a:off x="1183831" y="98404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C1E4866-16FD-ADED-134F-77D65D8F2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597" b="96102" l="10000" r="90000">
                        <a14:foregroundMark x1="41113" y1="6979" x2="39300" y2="6897"/>
                        <a14:foregroundMark x1="39300" y1="6897" x2="33250" y2="11769"/>
                        <a14:foregroundMark x1="33250" y1="11769" x2="33150" y2="12369"/>
                        <a14:foregroundMark x1="28950" y1="58096" x2="28950" y2="58096"/>
                        <a14:foregroundMark x1="31650" y1="45727" x2="25250" y2="60795"/>
                        <a14:foregroundMark x1="25250" y1="60795" x2="21350" y2="64768"/>
                        <a14:foregroundMark x1="22550" y1="58096" x2="16850" y2="64468"/>
                        <a14:foregroundMark x1="16850" y1="64468" x2="16300" y2="78111"/>
                        <a14:foregroundMark x1="22000" y1="74513" x2="39250" y2="76612"/>
                        <a14:foregroundMark x1="54550" y1="63418" x2="54700" y2="81859"/>
                        <a14:foregroundMark x1="63050" y1="72339" x2="67900" y2="84783"/>
                        <a14:foregroundMark x1="46500" y1="65067" x2="44650" y2="83808"/>
                        <a14:foregroundMark x1="51850" y1="80210" x2="51850" y2="80210"/>
                        <a14:foregroundMark x1="56050" y1="77811" x2="50450" y2="82759"/>
                        <a14:foregroundMark x1="50450" y1="82759" x2="56850" y2="82534"/>
                        <a14:foregroundMark x1="56850" y1="82534" x2="57600" y2="80210"/>
                        <a14:foregroundMark x1="37700" y1="85607" x2="37700" y2="85607"/>
                        <a14:foregroundMark x1="39250" y1="91604" x2="26600" y2="89580"/>
                        <a14:foregroundMark x1="26600" y1="89580" x2="26600" y2="89580"/>
                        <a14:foregroundMark x1="13000" y1="77361" x2="13100" y2="92954"/>
                        <a14:foregroundMark x1="26000" y1="96102" x2="38750" y2="95802"/>
                        <a14:foregroundMark x1="45700" y1="6897" x2="45700" y2="6897"/>
                        <a14:foregroundMark x1="43150" y1="6597" x2="48700" y2="9820"/>
                        <a14:foregroundMark x1="48700" y1="9820" x2="52450" y2="14693"/>
                        <a14:backgroundMark x1="25200" y1="53823" x2="20600" y2="57046"/>
                        <a14:backgroundMark x1="20600" y1="57046" x2="16000" y2="63193"/>
                        <a14:backgroundMark x1="16000" y1="63193" x2="12750" y2="53673"/>
                        <a14:backgroundMark x1="12750" y1="53673" x2="15750" y2="49700"/>
                        <a14:backgroundMark x1="42100" y1="5247" x2="43430" y2="6092"/>
                        <a14:backgroundMark x1="52523" y1="14599" x2="53700" y2="16117"/>
                        <a14:backgroundMark x1="53700" y1="16117" x2="55100" y2="25112"/>
                        <a14:backgroundMark x1="55100" y1="25112" x2="66400" y2="36132"/>
                        <a14:backgroundMark x1="66400" y1="36132" x2="77400" y2="38231"/>
                        <a14:backgroundMark x1="76850" y1="60570" x2="76850" y2="60570"/>
                        <a14:backgroundMark x1="73150" y1="61769" x2="73150" y2="61769"/>
                        <a14:backgroundMark x1="76800" y1="59070" x2="76800" y2="81709"/>
                        <a14:backgroundMark x1="73300" y1="36957" x2="72500" y2="60945"/>
                        <a14:backgroundMark x1="57150" y1="44528" x2="73450" y2="60645"/>
                        <a14:backgroundMark x1="49850" y1="47076" x2="61350" y2="54348"/>
                        <a14:backgroundMark x1="58450" y1="53823" x2="59950" y2="55097"/>
                        <a14:backgroundMark x1="54250" y1="18741" x2="54250" y2="18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2" t="4869" r="34010" b="16061"/>
          <a:stretch/>
        </p:blipFill>
        <p:spPr bwMode="auto">
          <a:xfrm>
            <a:off x="555078" y="34722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vhousehusband - Michael Scott dressing up as Angela, Jim and...">
            <a:extLst>
              <a:ext uri="{FF2B5EF4-FFF2-40B4-BE49-F238E27FC236}">
                <a16:creationId xmlns:a16="http://schemas.microsoft.com/office/drawing/2014/main" id="{6272AEBC-7E2D-2C5F-33D8-0BA57D652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761" b="97183" l="9771" r="89835">
                        <a14:foregroundMark x1="50906" y1="10845" x2="55713" y2="6901"/>
                        <a14:foregroundMark x1="55713" y1="6901" x2="57289" y2="8873"/>
                        <a14:foregroundMark x1="66194" y1="57042" x2="70607" y2="87887"/>
                        <a14:foregroundMark x1="61387" y1="71268" x2="67061" y2="87183"/>
                        <a14:foregroundMark x1="74704" y1="71549" x2="76832" y2="92535"/>
                        <a14:foregroundMark x1="78723" y1="84366" x2="77857" y2="97183"/>
                        <a14:foregroundMark x1="44523" y1="29718" x2="44287" y2="37887"/>
                        <a14:foregroundMark x1="44287" y1="37887" x2="45911" y2="42151"/>
                        <a14:backgroundMark x1="39716" y1="71972" x2="43972" y2="82113"/>
                        <a14:backgroundMark x1="43972" y1="82113" x2="41214" y2="89155"/>
                        <a14:backgroundMark x1="41214" y1="89155" x2="25217" y2="77042"/>
                        <a14:backgroundMark x1="25217" y1="77042" x2="21513" y2="62394"/>
                        <a14:backgroundMark x1="21513" y1="62394" x2="22301" y2="59014"/>
                        <a14:backgroundMark x1="44996" y1="41972" x2="44366" y2="52254"/>
                        <a14:backgroundMark x1="44366" y1="52254" x2="43814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88" t="3393" r="23509" b="22428"/>
          <a:stretch/>
        </p:blipFill>
        <p:spPr bwMode="auto">
          <a:xfrm>
            <a:off x="598519" y="62832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vhousehusband - Michael Scott dressing up as Angela, Jim and...">
            <a:extLst>
              <a:ext uri="{FF2B5EF4-FFF2-40B4-BE49-F238E27FC236}">
                <a16:creationId xmlns:a16="http://schemas.microsoft.com/office/drawing/2014/main" id="{409B7E49-1290-B656-DEC7-564F80E46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648" b="99296" l="9913" r="89851">
                        <a14:foregroundMark x1="49576" y1="11835" x2="55311" y2="5352"/>
                        <a14:foregroundMark x1="55311" y1="5352" x2="59402" y2="3944"/>
                        <a14:foregroundMark x1="59402" y1="3944" x2="63651" y2="4648"/>
                        <a14:foregroundMark x1="63651" y1="4648" x2="68922" y2="12394"/>
                        <a14:foregroundMark x1="68922" y1="12394" x2="69315" y2="13803"/>
                        <a14:foregroundMark x1="78231" y1="44408" x2="78396" y2="44599"/>
                        <a14:foregroundMark x1="72463" y1="37746" x2="73735" y2="39215"/>
                        <a14:foregroundMark x1="82145" y1="50345" x2="83635" y2="52958"/>
                        <a14:foregroundMark x1="81612" y1="49411" x2="82117" y2="50296"/>
                        <a14:foregroundMark x1="83635" y1="52958" x2="87333" y2="74507"/>
                        <a14:foregroundMark x1="87333" y1="74507" x2="87490" y2="99296"/>
                        <a14:backgroundMark x1="48308" y1="10563" x2="45397" y2="18873"/>
                        <a14:backgroundMark x1="45397" y1="18873" x2="49725" y2="41268"/>
                        <a14:backgroundMark x1="49725" y1="41268" x2="52400" y2="47746"/>
                        <a14:backgroundMark x1="52400" y1="47746" x2="49961" y2="54930"/>
                        <a14:backgroundMark x1="49961" y1="54930" x2="41857" y2="55634"/>
                        <a14:backgroundMark x1="41857" y1="55634" x2="35799" y2="47887"/>
                        <a14:backgroundMark x1="35799" y1="47887" x2="34933" y2="43944"/>
                        <a14:backgroundMark x1="75610" y1="35775" x2="79072" y2="43380"/>
                        <a14:backgroundMark x1="79072" y1="43380" x2="82691" y2="47465"/>
                        <a14:backgroundMark x1="82691" y1="47465" x2="85523" y2="34930"/>
                        <a14:backgroundMark x1="85523" y1="34930" x2="85523" y2="34648"/>
                        <a14:backgroundMark x1="49174" y1="57324" x2="48230" y2="69296"/>
                        <a14:backgroundMark x1="48230" y1="69296" x2="45791" y2="75493"/>
                        <a14:backgroundMark x1="45791" y1="75493" x2="43902" y2="64648"/>
                        <a14:backgroundMark x1="43902" y1="64648" x2="44060" y2="62113"/>
                        <a14:backgroundMark x1="40519" y1="68451" x2="34382" y2="59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18" r="16806" b="20383"/>
          <a:stretch/>
        </p:blipFill>
        <p:spPr bwMode="auto">
          <a:xfrm>
            <a:off x="2162861" y="45913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ichael Scott as Jim Halpert - Album on Imgur">
            <a:extLst>
              <a:ext uri="{FF2B5EF4-FFF2-40B4-BE49-F238E27FC236}">
                <a16:creationId xmlns:a16="http://schemas.microsoft.com/office/drawing/2014/main" id="{437CEC2E-56F6-E7A1-CC1C-8E583F44E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7500" l="10000" r="98073">
                        <a14:foregroundMark x1="65521" y1="47037" x2="65104" y2="37685"/>
                        <a14:foregroundMark x1="65104" y1="37685" x2="68906" y2="34630"/>
                        <a14:foregroundMark x1="68906" y1="34630" x2="72760" y2="57130"/>
                        <a14:foregroundMark x1="75313" y1="47315" x2="82813" y2="53241"/>
                        <a14:foregroundMark x1="82813" y1="53241" x2="89531" y2="82685"/>
                        <a14:foregroundMark x1="89531" y1="82685" x2="89583" y2="90093"/>
                        <a14:foregroundMark x1="40938" y1="67870" x2="39427" y2="76667"/>
                        <a14:foregroundMark x1="39427" y1="76667" x2="41406" y2="95278"/>
                        <a14:foregroundMark x1="41406" y1="95278" x2="42604" y2="97500"/>
                        <a14:foregroundMark x1="44531" y1="86111" x2="61771" y2="60648"/>
                        <a14:foregroundMark x1="64635" y1="61111" x2="64010" y2="82037"/>
                        <a14:foregroundMark x1="71458" y1="67407" x2="71458" y2="67407"/>
                        <a14:foregroundMark x1="69896" y1="64352" x2="82552" y2="85648"/>
                        <a14:foregroundMark x1="58958" y1="34722" x2="59010" y2="23056"/>
                        <a14:foregroundMark x1="59010" y1="23056" x2="62552" y2="13519"/>
                        <a14:foregroundMark x1="62552" y1="13519" x2="69427" y2="15093"/>
                        <a14:foregroundMark x1="69427" y1="15093" x2="74583" y2="23981"/>
                        <a14:foregroundMark x1="74583" y1="23981" x2="76667" y2="37593"/>
                        <a14:foregroundMark x1="76667" y1="37593" x2="76615" y2="41389"/>
                        <a14:foregroundMark x1="59271" y1="14722" x2="64792" y2="10000"/>
                        <a14:foregroundMark x1="64792" y1="10000" x2="69583" y2="11574"/>
                        <a14:foregroundMark x1="69583" y1="11574" x2="75729" y2="20833"/>
                        <a14:foregroundMark x1="75729" y1="20833" x2="77708" y2="30926"/>
                        <a14:foregroundMark x1="77708" y1="30926" x2="77708" y2="31111"/>
                        <a14:foregroundMark x1="87656" y1="65926" x2="96250" y2="86852"/>
                        <a14:foregroundMark x1="96250" y1="86852" x2="98073" y2="96481"/>
                        <a14:foregroundMark x1="62500" y1="93611" x2="62500" y2="93611"/>
                        <a14:foregroundMark x1="62813" y1="77870" x2="61406" y2="86389"/>
                        <a14:foregroundMark x1="41354" y1="41019" x2="44948" y2="67500"/>
                        <a14:foregroundMark x1="57083" y1="29444" x2="56927" y2="38148"/>
                        <a14:foregroundMark x1="56927" y1="38148" x2="60208" y2="40833"/>
                        <a14:backgroundMark x1="41406" y1="58148" x2="33750" y2="81759"/>
                        <a14:backgroundMark x1="33750" y1="81759" x2="26875" y2="92315"/>
                        <a14:backgroundMark x1="26875" y1="92315" x2="14635" y2="92963"/>
                        <a14:backgroundMark x1="14635" y1="92963" x2="8073" y2="67963"/>
                        <a14:backgroundMark x1="8073" y1="67963" x2="17708" y2="50370"/>
                        <a14:backgroundMark x1="17708" y1="50370" x2="18750" y2="49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6" t="7370" r="22019" b="23733"/>
          <a:stretch/>
        </p:blipFill>
        <p:spPr bwMode="auto">
          <a:xfrm>
            <a:off x="747059" y="-30912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68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veryone remembers Jim as Dwight but Dwight as Jim is superior. Fact. :  r/DunderMifflin">
            <a:extLst>
              <a:ext uri="{FF2B5EF4-FFF2-40B4-BE49-F238E27FC236}">
                <a16:creationId xmlns:a16="http://schemas.microsoft.com/office/drawing/2014/main" id="{3803D942-77A0-19D3-C2FB-33D3134D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96023" l="3526" r="89904">
                        <a14:foregroundMark x1="37821" y1="12784" x2="25481" y2="9375"/>
                        <a14:foregroundMark x1="25481" y1="9375" x2="24519" y2="15909"/>
                        <a14:foregroundMark x1="10256" y1="56534" x2="3686" y2="76705"/>
                        <a14:foregroundMark x1="3686" y1="76705" x2="3526" y2="82386"/>
                        <a14:foregroundMark x1="41987" y1="93466" x2="24519" y2="96023"/>
                        <a14:foregroundMark x1="9455" y1="90625" x2="9455" y2="90625"/>
                        <a14:foregroundMark x1="5449" y1="83807" x2="6571" y2="93750"/>
                        <a14:foregroundMark x1="40064" y1="16761" x2="40385" y2="25284"/>
                        <a14:backgroundMark x1="20192" y1="26989" x2="22917" y2="37784"/>
                        <a14:backgroundMark x1="22917" y1="37784" x2="19712" y2="44034"/>
                        <a14:backgroundMark x1="41231" y1="25184" x2="39744" y2="41761"/>
                        <a14:backgroundMark x1="39744" y1="41761" x2="50962" y2="44318"/>
                        <a14:backgroundMark x1="50962" y1="44318" x2="53365" y2="39489"/>
                        <a14:backgroundMark x1="51282" y1="48864" x2="72276" y2="90341"/>
                        <a14:backgroundMark x1="37340" y1="49716" x2="37340" y2="49716"/>
                        <a14:backgroundMark x1="21314" y1="23011" x2="21795" y2="26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25" t="3166" r="50600" b="25436"/>
          <a:stretch/>
        </p:blipFill>
        <p:spPr bwMode="auto">
          <a:xfrm>
            <a:off x="-552316" y="1011518"/>
            <a:ext cx="4235824" cy="42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vorite Jim &amp; Dwight Pranks | That's What She Said">
            <a:extLst>
              <a:ext uri="{FF2B5EF4-FFF2-40B4-BE49-F238E27FC236}">
                <a16:creationId xmlns:a16="http://schemas.microsoft.com/office/drawing/2014/main" id="{7153F33E-1868-9F35-9B72-A17401B39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56" b="99624" l="3539" r="89880">
                        <a14:foregroundMark x1="21179" y1="68669" x2="20099" y2="69636"/>
                        <a14:foregroundMark x1="26964" y1="63488" x2="24849" y2="65382"/>
                        <a14:foregroundMark x1="18709" y1="73649" x2="12102" y2="92723"/>
                        <a14:foregroundMark x1="20099" y1="69636" x2="18834" y2="73289"/>
                        <a14:foregroundMark x1="12102" y1="92723" x2="12031" y2="95483"/>
                        <a14:foregroundMark x1="39844" y1="73526" x2="48903" y2="93099"/>
                        <a14:foregroundMark x1="31635" y1="69134" x2="27530" y2="96863"/>
                        <a14:foregroundMark x1="6440" y1="91844" x2="6440" y2="91844"/>
                        <a14:foregroundMark x1="10120" y1="83563" x2="8634" y2="90715"/>
                        <a14:foregroundMark x1="8634" y1="90715" x2="13871" y2="98243"/>
                        <a14:foregroundMark x1="13871" y1="98243" x2="19250" y2="97114"/>
                        <a14:foregroundMark x1="59377" y1="96110" x2="60226" y2="99749"/>
                        <a14:foregroundMark x1="37580" y1="9912" x2="30998" y2="8156"/>
                        <a14:foregroundMark x1="30998" y1="8156" x2="27105" y2="13300"/>
                        <a14:foregroundMark x1="27105" y1="13300" x2="27105" y2="13551"/>
                        <a14:foregroundMark x1="3892" y1="93601" x2="3539" y2="97867"/>
                        <a14:foregroundMark x1="39844" y1="83312" x2="43241" y2="97491"/>
                        <a14:foregroundMark x1="45718" y1="33501" x2="47205" y2="40778"/>
                        <a14:foregroundMark x1="47205" y1="40778" x2="46851" y2="42284"/>
                        <a14:foregroundMark x1="47063" y1="42911" x2="46568" y2="46173"/>
                        <a14:backgroundMark x1="19250" y1="30615" x2="19958" y2="39398"/>
                        <a14:backgroundMark x1="19958" y1="39398" x2="23284" y2="51443"/>
                        <a14:backgroundMark x1="23284" y1="51443" x2="23850" y2="63112"/>
                        <a14:backgroundMark x1="23850" y1="63112" x2="13871" y2="68381"/>
                        <a14:backgroundMark x1="13871" y1="68381" x2="13447" y2="68883"/>
                        <a14:backgroundMark x1="44515" y1="12422" x2="48195" y2="28105"/>
                        <a14:backgroundMark x1="48195" y1="28105" x2="60085" y2="42158"/>
                        <a14:backgroundMark x1="60085" y1="42158" x2="67657" y2="44668"/>
                        <a14:backgroundMark x1="46638" y1="47930" x2="46355" y2="62484"/>
                        <a14:backgroundMark x1="46355" y1="62484" x2="54777" y2="75659"/>
                        <a14:backgroundMark x1="17339" y1="70263" x2="14862" y2="72271"/>
                        <a14:backgroundMark x1="15640" y1="72647" x2="17339" y2="70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06" t="5079" r="40989" b="8572"/>
          <a:stretch/>
        </p:blipFill>
        <p:spPr bwMode="auto">
          <a:xfrm>
            <a:off x="713488" y="19722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Office: Jim's Best Pranks, Ranked | POPSUGAR Entertainment">
            <a:extLst>
              <a:ext uri="{FF2B5EF4-FFF2-40B4-BE49-F238E27FC236}">
                <a16:creationId xmlns:a16="http://schemas.microsoft.com/office/drawing/2014/main" id="{24597C2C-332F-DCAC-70F5-E4C764A16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15" b="99868" l="132" r="99272">
                        <a14:foregroundMark x1="35738" y1="22766" x2="39709" y2="13766"/>
                        <a14:foregroundMark x1="39709" y1="13766" x2="50695" y2="4765"/>
                        <a14:foregroundMark x1="50695" y1="4765" x2="60556" y2="9795"/>
                        <a14:foregroundMark x1="60556" y1="9795" x2="63402" y2="15751"/>
                        <a14:foregroundMark x1="59696" y1="4699" x2="49835" y2="7611"/>
                        <a14:foregroundMark x1="49835" y1="7611" x2="49504" y2="8339"/>
                        <a14:foregroundMark x1="41694" y1="6287" x2="52416" y2="1191"/>
                        <a14:foregroundMark x1="52416" y1="1191" x2="59629" y2="2713"/>
                        <a14:foregroundMark x1="59629" y1="2713" x2="63865" y2="5956"/>
                        <a14:foregroundMark x1="52548" y1="64858" x2="43018" y2="96294"/>
                        <a14:foregroundMark x1="72998" y1="62674" x2="77300" y2="95831"/>
                        <a14:foregroundMark x1="19656" y1="69027" x2="29318" y2="82660"/>
                        <a14:foregroundMark x1="29318" y1="82660" x2="52879" y2="89940"/>
                        <a14:foregroundMark x1="52879" y1="89940" x2="57247" y2="89080"/>
                        <a14:foregroundMark x1="86433" y1="59232" x2="93250" y2="66578"/>
                        <a14:foregroundMark x1="93250" y1="66578" x2="84381" y2="94507"/>
                        <a14:foregroundMark x1="84381" y1="94507" x2="75116" y2="97882"/>
                        <a14:foregroundMark x1="75116" y1="97882" x2="74851" y2="97882"/>
                        <a14:foregroundMark x1="67174" y1="75711" x2="57578" y2="99868"/>
                        <a14:foregroundMark x1="57578" y1="99868" x2="57578" y2="99868"/>
                        <a14:foregroundMark x1="91661" y1="61549" x2="99338" y2="68432"/>
                        <a14:foregroundMark x1="99338" y1="68432" x2="99338" y2="68432"/>
                        <a14:foregroundMark x1="2282" y1="65847" x2="1216" y2="66604"/>
                        <a14:foregroundMark x1="15288" y1="68961" x2="17141" y2="80477"/>
                        <a14:foregroundMark x1="17141" y1="80477" x2="22965" y2="89742"/>
                        <a14:foregroundMark x1="22965" y1="89742" x2="24222" y2="89742"/>
                        <a14:foregroundMark x1="24553" y1="89742" x2="41430" y2="93911"/>
                        <a14:foregroundMark x1="77829" y1="77565" x2="93382" y2="80807"/>
                        <a14:foregroundMark x1="97684" y1="75844" x2="97088" y2="87558"/>
                        <a14:foregroundMark x1="97088" y1="87558" x2="92323" y2="98676"/>
                        <a14:foregroundMark x1="92323" y1="98676" x2="91595" y2="98809"/>
                        <a14:foregroundMark x1="11979" y1="63997" x2="8074" y2="69755"/>
                        <a14:foregroundMark x1="8074" y1="69755" x2="6020" y2="80610"/>
                        <a14:backgroundMark x1="35870" y1="36532" x2="36003" y2="43547"/>
                        <a14:backgroundMark x1="36003" y1="43547" x2="30510" y2="48776"/>
                        <a14:backgroundMark x1="30510" y1="48776" x2="265" y2="55659"/>
                        <a14:backgroundMark x1="265" y1="55659" x2="265" y2="55659"/>
                        <a14:backgroundMark x1="14097" y1="55394" x2="794" y2="64394"/>
                        <a14:backgroundMark x1="68498" y1="46128" x2="87889" y2="50430"/>
                        <a14:backgroundMark x1="87889" y1="50430" x2="96426" y2="45996"/>
                        <a14:backgroundMark x1="96426" y1="45996" x2="97485" y2="28657"/>
                        <a14:backgroundMark x1="97485" y1="28657" x2="87756" y2="24024"/>
                        <a14:backgroundMark x1="87756" y1="24024" x2="75645" y2="36069"/>
                        <a14:backgroundMark x1="3640" y1="80807" x2="7015" y2="88286"/>
                        <a14:backgroundMark x1="1456" y1="66645" x2="1125" y2="68564"/>
                        <a14:backgroundMark x1="43283" y1="1390" x2="46856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15" r="13024" b="31139"/>
          <a:stretch/>
        </p:blipFill>
        <p:spPr bwMode="auto">
          <a:xfrm>
            <a:off x="252092" y="893483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4E61AC0-5895-4915-BC9C-CE49A0957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83" b="98056" l="8125" r="91641">
                        <a14:foregroundMark x1="34766" y1="43333" x2="34766" y2="43333"/>
                        <a14:foregroundMark x1="30859" y1="1944" x2="27499" y2="4359"/>
                        <a14:foregroundMark x1="26566" y1="5923" x2="20234" y2="19583"/>
                        <a14:foregroundMark x1="20234" y1="19583" x2="20469" y2="28889"/>
                        <a14:foregroundMark x1="20469" y1="28889" x2="27500" y2="27083"/>
                        <a14:foregroundMark x1="27500" y1="27083" x2="28125" y2="26250"/>
                        <a14:foregroundMark x1="56875" y1="6250" x2="42188" y2="9861"/>
                        <a14:foregroundMark x1="53203" y1="63472" x2="62969" y2="74861"/>
                        <a14:foregroundMark x1="62969" y1="74861" x2="69531" y2="70556"/>
                        <a14:foregroundMark x1="69531" y1="70556" x2="73594" y2="61944"/>
                        <a14:foregroundMark x1="73594" y1="61944" x2="74766" y2="61389"/>
                        <a14:foregroundMark x1="48125" y1="70556" x2="62187" y2="91806"/>
                        <a14:foregroundMark x1="18261" y1="53006" x2="17875" y2="53134"/>
                        <a14:foregroundMark x1="20879" y1="52138" x2="19164" y2="52707"/>
                        <a14:foregroundMark x1="25234" y1="50694" x2="20957" y2="52112"/>
                        <a14:foregroundMark x1="15655" y1="54214" x2="10938" y2="60278"/>
                        <a14:foregroundMark x1="10938" y1="60278" x2="4297" y2="84167"/>
                        <a14:foregroundMark x1="4297" y1="84167" x2="8125" y2="90833"/>
                        <a14:foregroundMark x1="8125" y1="90833" x2="25625" y2="92778"/>
                        <a14:foregroundMark x1="31172" y1="93194" x2="56406" y2="95833"/>
                        <a14:foregroundMark x1="80781" y1="89167" x2="80625" y2="94861"/>
                        <a14:foregroundMark x1="88984" y1="81111" x2="92500" y2="88333"/>
                        <a14:foregroundMark x1="92500" y1="88333" x2="91641" y2="98194"/>
                        <a14:foregroundMark x1="91641" y1="98194" x2="91641" y2="98194"/>
                        <a14:foregroundMark x1="82266" y1="60972" x2="81719" y2="87917"/>
                        <a14:foregroundMark x1="81719" y1="87917" x2="81719" y2="87917"/>
                        <a14:foregroundMark x1="83906" y1="91250" x2="88516" y2="94722"/>
                        <a14:foregroundMark x1="88516" y1="94722" x2="89531" y2="94861"/>
                        <a14:foregroundMark x1="57266" y1="10417" x2="58984" y2="39861"/>
                        <a14:foregroundMark x1="17813" y1="25694" x2="17188" y2="39444"/>
                        <a14:foregroundMark x1="17188" y1="39444" x2="19063" y2="45694"/>
                        <a14:foregroundMark x1="19063" y1="45694" x2="24297" y2="39444"/>
                        <a14:foregroundMark x1="22813" y1="10972" x2="25313" y2="5278"/>
                        <a14:foregroundMark x1="25313" y1="5278" x2="27734" y2="2083"/>
                        <a14:backgroundMark x1="18594" y1="16944" x2="23489" y2="7990"/>
                        <a14:backgroundMark x1="25835" y1="1971" x2="16875" y2="833"/>
                        <a14:backgroundMark x1="16644" y1="39918" x2="16563" y2="39722"/>
                        <a14:backgroundMark x1="20078" y1="48194" x2="19868" y2="47688"/>
                        <a14:backgroundMark x1="15630" y1="44285" x2="14688" y2="48889"/>
                        <a14:backgroundMark x1="16563" y1="39722" x2="16497" y2="40046"/>
                        <a14:backgroundMark x1="14688" y1="48889" x2="18672" y2="51389"/>
                        <a14:backgroundMark x1="18672" y1="51389" x2="19922" y2="49722"/>
                        <a14:backgroundMark x1="60781" y1="45833" x2="57422" y2="49583"/>
                        <a14:backgroundMark x1="57422" y1="49583" x2="61484" y2="56944"/>
                        <a14:backgroundMark x1="61484" y1="56944" x2="68359" y2="59167"/>
                        <a14:backgroundMark x1="68359" y1="59167" x2="79453" y2="48889"/>
                        <a14:backgroundMark x1="79453" y1="48889" x2="61406" y2="45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-392" r="31507" b="392"/>
          <a:stretch/>
        </p:blipFill>
        <p:spPr bwMode="auto">
          <a:xfrm>
            <a:off x="360876" y="1846728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Ultimate Snowball Battle | The Office US - YouTube">
            <a:extLst>
              <a:ext uri="{FF2B5EF4-FFF2-40B4-BE49-F238E27FC236}">
                <a16:creationId xmlns:a16="http://schemas.microsoft.com/office/drawing/2014/main" id="{4EF04DFF-C0E6-0E41-06D5-EF8187DDA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67" b="90000" l="10000" r="90703">
                        <a14:foregroundMark x1="78551" y1="13071" x2="81719" y2="10556"/>
                        <a14:foregroundMark x1="81719" y1="10556" x2="83828" y2="75694"/>
                        <a14:foregroundMark x1="83828" y1="75694" x2="71719" y2="68194"/>
                        <a14:foregroundMark x1="71719" y1="68194" x2="72265" y2="36045"/>
                        <a14:foregroundMark x1="72266" y1="35972" x2="72734" y2="34028"/>
                        <a14:foregroundMark x1="82793" y1="5768" x2="83672" y2="5694"/>
                        <a14:foregroundMark x1="83672" y1="5694" x2="85625" y2="13056"/>
                        <a14:foregroundMark x1="85625" y1="13056" x2="87266" y2="37500"/>
                        <a14:foregroundMark x1="86797" y1="31667" x2="90781" y2="44722"/>
                        <a14:foregroundMark x1="90781" y1="44722" x2="88516" y2="75139"/>
                        <a14:foregroundMark x1="88516" y1="75139" x2="87422" y2="80139"/>
                        <a14:foregroundMark x1="76039" y1="16086" x2="75547" y2="18333"/>
                        <a14:foregroundMark x1="77234" y1="10620" x2="77154" y2="10986"/>
                        <a14:foregroundMark x1="84063" y1="6389" x2="80374" y2="5296"/>
                        <a14:foregroundMark x1="78282" y1="8188" x2="77422" y2="12778"/>
                        <a14:foregroundMark x1="77422" y1="12778" x2="82266" y2="11667"/>
                        <a14:foregroundMark x1="82266" y1="11667" x2="83125" y2="10833"/>
                        <a14:foregroundMark x1="82266" y1="5556" x2="80066" y2="5270"/>
                        <a14:foregroundMark x1="78308" y1="7041" x2="77188" y2="9861"/>
                        <a14:backgroundMark x1="74534" y1="17665" x2="71016" y2="32083"/>
                        <a14:backgroundMark x1="71016" y1="32083" x2="66016" y2="32639"/>
                        <a14:backgroundMark x1="66016" y1="32639" x2="63047" y2="16944"/>
                        <a14:backgroundMark x1="63047" y1="16944" x2="71719" y2="2778"/>
                        <a14:backgroundMark x1="71719" y1="2778" x2="72578" y2="1944"/>
                        <a14:backgroundMark x1="94219" y1="36528" x2="88594" y2="29028"/>
                        <a14:backgroundMark x1="88594" y1="29028" x2="87656" y2="9028"/>
                        <a14:backgroundMark x1="87656" y1="9028" x2="87344" y2="7639"/>
                        <a14:backgroundMark x1="75141" y1="7625" x2="72969" y2="14306"/>
                        <a14:backgroundMark x1="72969" y1="14306" x2="72734" y2="14583"/>
                        <a14:backgroundMark x1="75615" y1="11744" x2="74766" y2="15139"/>
                        <a14:backgroundMark x1="78366" y1="4378" x2="78698" y2="4217"/>
                        <a14:backgroundMark x1="78672" y1="4583" x2="78831" y2="4464"/>
                        <a14:backgroundMark x1="79141" y1="3056" x2="80859" y2="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15" t="1983" r="5732" b="52588"/>
          <a:stretch/>
        </p:blipFill>
        <p:spPr bwMode="auto">
          <a:xfrm>
            <a:off x="360876" y="788893"/>
            <a:ext cx="3901141" cy="39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ich strains of cannabis did George Washington and Thomas Jefferson grow?  - Quora">
            <a:extLst>
              <a:ext uri="{FF2B5EF4-FFF2-40B4-BE49-F238E27FC236}">
                <a16:creationId xmlns:a16="http://schemas.microsoft.com/office/drawing/2014/main" id="{5DFE4174-83F8-53DA-D9C8-CEF6EA53A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983" b="94763" l="9967" r="89701">
                        <a14:foregroundMark x1="59895" y1="31915" x2="67276" y2="35162"/>
                        <a14:foregroundMark x1="67276" y1="35162" x2="69767" y2="56359"/>
                        <a14:foregroundMark x1="66098" y1="9969" x2="62957" y2="6983"/>
                        <a14:foregroundMark x1="72924" y1="16459" x2="68932" y2="12664"/>
                        <a14:foregroundMark x1="62957" y1="6983" x2="57309" y2="16708"/>
                        <a14:foregroundMark x1="57309" y1="16708" x2="56937" y2="20340"/>
                        <a14:foregroundMark x1="71262" y1="39900" x2="77243" y2="49127"/>
                        <a14:foregroundMark x1="77243" y1="49127" x2="82060" y2="63840"/>
                        <a14:foregroundMark x1="82060" y1="63840" x2="82226" y2="66833"/>
                        <a14:foregroundMark x1="81561" y1="60848" x2="57143" y2="78304"/>
                        <a14:foregroundMark x1="57143" y1="78304" x2="55150" y2="77805"/>
                        <a14:foregroundMark x1="52557" y1="37635" x2="46013" y2="42893"/>
                        <a14:foregroundMark x1="55249" y1="35472" x2="54720" y2="35897"/>
                        <a14:foregroundMark x1="46013" y1="42893" x2="44850" y2="50125"/>
                        <a14:foregroundMark x1="55055" y1="40968" x2="49834" y2="47631"/>
                        <a14:foregroundMark x1="56478" y1="39152" x2="55883" y2="39911"/>
                        <a14:foregroundMark x1="49834" y1="47631" x2="43522" y2="63092"/>
                        <a14:foregroundMark x1="43522" y1="63092" x2="43522" y2="63342"/>
                        <a14:foregroundMark x1="56146" y1="47382" x2="58804" y2="77556"/>
                        <a14:foregroundMark x1="58804" y1="77556" x2="58804" y2="77307"/>
                        <a14:foregroundMark x1="49668" y1="57107" x2="46013" y2="77307"/>
                        <a14:foregroundMark x1="43023" y1="66584" x2="39867" y2="77556"/>
                        <a14:foregroundMark x1="47176" y1="79551" x2="57143" y2="94763"/>
                        <a14:foregroundMark x1="71595" y1="75312" x2="76744" y2="94015"/>
                        <a14:foregroundMark x1="54983" y1="18454" x2="56146" y2="33666"/>
                        <a14:foregroundMark x1="56146" y1="33666" x2="62126" y2="25935"/>
                        <a14:foregroundMark x1="54983" y1="20449" x2="57143" y2="31671"/>
                        <a14:foregroundMark x1="54651" y1="25935" x2="54651" y2="25935"/>
                        <a14:backgroundMark x1="67774" y1="6234" x2="71595" y2="6733"/>
                        <a14:backgroundMark x1="54409" y1="33964" x2="54651" y2="35661"/>
                        <a14:backgroundMark x1="50152" y1="29657" x2="48671" y2="27681"/>
                        <a14:backgroundMark x1="54651" y1="35661" x2="53497" y2="341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6" t="3062" r="20670" b="36013"/>
          <a:stretch/>
        </p:blipFill>
        <p:spPr bwMode="auto">
          <a:xfrm>
            <a:off x="818076" y="138056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wight as Meredith&quot; Photographic Print for Sale by omgzboring | Redbubble">
            <a:extLst>
              <a:ext uri="{FF2B5EF4-FFF2-40B4-BE49-F238E27FC236}">
                <a16:creationId xmlns:a16="http://schemas.microsoft.com/office/drawing/2014/main" id="{7B8C7EBA-B896-9373-18FA-EE13A0CF1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22" t="10647" r="27034" b="53512"/>
          <a:stretch/>
        </p:blipFill>
        <p:spPr bwMode="auto">
          <a:xfrm>
            <a:off x="608900" y="893668"/>
            <a:ext cx="35528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E8AD438-345D-80EE-6B73-2C997B58F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223" b="62305" l="20801" r="70996">
                        <a14:foregroundMark x1="40430" y1="18848" x2="37988" y2="11719"/>
                        <a14:foregroundMark x1="37988" y1="11719" x2="45020" y2="4883"/>
                        <a14:foregroundMark x1="45020" y1="4883" x2="53711" y2="8301"/>
                        <a14:foregroundMark x1="54740" y1="17471" x2="54785" y2="17871"/>
                        <a14:foregroundMark x1="53711" y1="8301" x2="54729" y2="17372"/>
                        <a14:foregroundMark x1="54297" y1="6543" x2="56152" y2="11719"/>
                        <a14:foregroundMark x1="49512" y1="3320" x2="41602" y2="5273"/>
                        <a14:foregroundMark x1="41602" y1="5273" x2="41016" y2="7227"/>
                        <a14:foregroundMark x1="49023" y1="3418" x2="56348" y2="9082"/>
                        <a14:foregroundMark x1="56348" y1="9082" x2="56445" y2="11719"/>
                        <a14:foregroundMark x1="48633" y1="3516" x2="42969" y2="3906"/>
                        <a14:foregroundMark x1="67773" y1="34180" x2="70996" y2="43652"/>
                        <a14:foregroundMark x1="70996" y1="43652" x2="68359" y2="48340"/>
                        <a14:backgroundMark x1="57910" y1="16406" x2="61523" y2="26758"/>
                        <a14:backgroundMark x1="61523" y1="26758" x2="68262" y2="2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1876" r="30805" b="54662"/>
          <a:stretch/>
        </p:blipFill>
        <p:spPr bwMode="auto">
          <a:xfrm>
            <a:off x="1056500" y="101525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undie | Dunderpedia: The Office Wiki | Fandom">
            <a:extLst>
              <a:ext uri="{FF2B5EF4-FFF2-40B4-BE49-F238E27FC236}">
                <a16:creationId xmlns:a16="http://schemas.microsoft.com/office/drawing/2014/main" id="{D1FAC5A1-204E-BE98-C625-355FF7F5D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143" b="94828" l="10000" r="97500">
                        <a14:foregroundMark x1="66528" y1="23153" x2="67778" y2="8374"/>
                        <a14:foregroundMark x1="67778" y1="8374" x2="74722" y2="7635"/>
                        <a14:foregroundMark x1="74722" y1="7635" x2="79084" y2="15790"/>
                        <a14:foregroundMark x1="80260" y1="20302" x2="80278" y2="20443"/>
                        <a14:foregroundMark x1="85000" y1="43350" x2="93056" y2="63054"/>
                        <a14:foregroundMark x1="93056" y1="63054" x2="85972" y2="92611"/>
                        <a14:foregroundMark x1="85972" y1="92611" x2="68056" y2="82020"/>
                        <a14:foregroundMark x1="68056" y1="82020" x2="65694" y2="49507"/>
                        <a14:foregroundMark x1="62480" y1="33324" x2="61749" y2="35915"/>
                        <a14:foregroundMark x1="60012" y1="43203" x2="59979" y2="43609"/>
                        <a14:foregroundMark x1="62917" y1="18473" x2="62812" y2="19749"/>
                        <a14:foregroundMark x1="89444" y1="47044" x2="95000" y2="63547"/>
                        <a14:foregroundMark x1="95000" y1="63547" x2="94861" y2="82759"/>
                        <a14:foregroundMark x1="94861" y1="82759" x2="91528" y2="94581"/>
                        <a14:foregroundMark x1="91528" y1="94581" x2="89028" y2="94828"/>
                        <a14:foregroundMark x1="92639" y1="65271" x2="97500" y2="87931"/>
                        <a14:foregroundMark x1="97500" y1="87931" x2="95417" y2="91379"/>
                        <a14:backgroundMark x1="57708" y1="39626" x2="57452" y2="40950"/>
                        <a14:backgroundMark x1="62083" y1="16995" x2="61850" y2="18198"/>
                        <a14:backgroundMark x1="55431" y1="40824" x2="50278" y2="34483"/>
                        <a14:backgroundMark x1="50278" y1="34483" x2="50417" y2="22660"/>
                        <a14:backgroundMark x1="83056" y1="12069" x2="90833" y2="20197"/>
                        <a14:backgroundMark x1="90833" y1="20197" x2="94583" y2="18719"/>
                        <a14:backgroundMark x1="83194" y1="15025" x2="83472" y2="19704"/>
                        <a14:backgroundMark x1="58611" y1="41626" x2="51944" y2="52709"/>
                        <a14:backgroundMark x1="51944" y1="52709" x2="49722" y2="53941"/>
                        <a14:backgroundMark x1="83333" y1="28325" x2="93056" y2="38916"/>
                        <a14:backgroundMark x1="93056" y1="38916" x2="95833" y2="47291"/>
                        <a14:backgroundMark x1="60556" y1="19458" x2="60000" y2="33005"/>
                        <a14:backgroundMark x1="60000" y1="33005" x2="53750" y2="41133"/>
                        <a14:backgroundMark x1="53750" y1="41133" x2="53333" y2="4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53" t="1050" r="6266" b="29109"/>
          <a:stretch/>
        </p:blipFill>
        <p:spPr bwMode="auto">
          <a:xfrm>
            <a:off x="705737" y="1150097"/>
            <a:ext cx="38671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Office Dwight Schrute Scranton Strangler Halloween Costume - Etsy">
            <a:extLst>
              <a:ext uri="{FF2B5EF4-FFF2-40B4-BE49-F238E27FC236}">
                <a16:creationId xmlns:a16="http://schemas.microsoft.com/office/drawing/2014/main" id="{CD381269-AB65-862C-2447-3B57C3B28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889" b="98704" l="9969" r="94676">
                        <a14:foregroundMark x1="62370" y1="27315" x2="62370" y2="27315"/>
                        <a14:foregroundMark x1="62683" y1="26852" x2="63361" y2="29630"/>
                        <a14:foregroundMark x1="51931" y1="14537" x2="60177" y2="9444"/>
                        <a14:foregroundMark x1="60177" y1="9444" x2="60177" y2="9444"/>
                        <a14:foregroundMark x1="59708" y1="23426" x2="62004" y2="37685"/>
                        <a14:foregroundMark x1="60021" y1="4444" x2="63518" y2="4074"/>
                        <a14:foregroundMark x1="72808" y1="76204" x2="68267" y2="83148"/>
                        <a14:foregroundMark x1="68267" y1="83148" x2="54436" y2="87778"/>
                        <a14:foregroundMark x1="54436" y1="87778" x2="52296" y2="87500"/>
                        <a14:foregroundMark x1="87630" y1="86019" x2="85908" y2="98704"/>
                        <a14:foregroundMark x1="85908" y1="98704" x2="81889" y2="98519"/>
                        <a14:foregroundMark x1="92171" y1="90556" x2="94676" y2="98241"/>
                        <a14:foregroundMark x1="94676" y1="98241" x2="94520" y2="9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75" t="1365" r="14384" b="15357"/>
          <a:stretch/>
        </p:blipFill>
        <p:spPr bwMode="auto">
          <a:xfrm>
            <a:off x="4400149" y="238298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916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50789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Timpe</dc:creator>
  <cp:lastModifiedBy>Ryan Timpe</cp:lastModifiedBy>
  <cp:revision>7</cp:revision>
  <dcterms:created xsi:type="dcterms:W3CDTF">2022-08-14T15:09:20Z</dcterms:created>
  <dcterms:modified xsi:type="dcterms:W3CDTF">2022-10-23T17:54:23Z</dcterms:modified>
</cp:coreProperties>
</file>